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1"/>
  </p:notesMasterIdLst>
  <p:handoutMasterIdLst>
    <p:handoutMasterId r:id="rId22"/>
  </p:handoutMasterIdLst>
  <p:sldIdLst>
    <p:sldId id="256" r:id="rId2"/>
    <p:sldId id="258" r:id="rId3"/>
    <p:sldId id="257" r:id="rId4"/>
    <p:sldId id="280" r:id="rId5"/>
    <p:sldId id="259" r:id="rId6"/>
    <p:sldId id="260" r:id="rId7"/>
    <p:sldId id="275" r:id="rId8"/>
    <p:sldId id="278" r:id="rId9"/>
    <p:sldId id="276" r:id="rId10"/>
    <p:sldId id="273" r:id="rId11"/>
    <p:sldId id="274" r:id="rId12"/>
    <p:sldId id="277" r:id="rId13"/>
    <p:sldId id="263" r:id="rId14"/>
    <p:sldId id="264" r:id="rId15"/>
    <p:sldId id="266" r:id="rId16"/>
    <p:sldId id="265" r:id="rId17"/>
    <p:sldId id="267" r:id="rId18"/>
    <p:sldId id="268" r:id="rId19"/>
    <p:sldId id="269" r:id="rId20"/>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5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9E1057-5E94-4DCF-936F-7342E85F5BD0}" type="datetimeFigureOut">
              <a:rPr lang="cs-CZ" smtClean="0"/>
              <a:t>07.12.2021</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B6FA416-A256-4D9E-B4E0-2AB533D9B52A}" type="slidenum">
              <a:rPr lang="cs-CZ" smtClean="0"/>
              <a:t>‹#›</a:t>
            </a:fld>
            <a:endParaRPr lang="cs-CZ"/>
          </a:p>
        </p:txBody>
      </p:sp>
    </p:spTree>
    <p:extLst>
      <p:ext uri="{BB962C8B-B14F-4D97-AF65-F5344CB8AC3E}">
        <p14:creationId xmlns:p14="http://schemas.microsoft.com/office/powerpoint/2010/main" val="39948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DE6A47-30E3-4712-A189-DE74F0CB73CF}" type="datetimeFigureOut">
              <a:rPr lang="cs-CZ" smtClean="0"/>
              <a:t>07.12.2021</a:t>
            </a:fld>
            <a:endParaRPr lang="cs-CZ"/>
          </a:p>
        </p:txBody>
      </p:sp>
      <p:sp>
        <p:nvSpPr>
          <p:cNvPr id="4" name="Zástupný symbol pro obrázek snímk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5D1BBA-619B-46AC-B1CC-D5A5B1BB6AB2}" type="slidenum">
              <a:rPr lang="cs-CZ" smtClean="0"/>
              <a:t>‹#›</a:t>
            </a:fld>
            <a:endParaRPr lang="cs-CZ"/>
          </a:p>
        </p:txBody>
      </p:sp>
    </p:spTree>
    <p:extLst>
      <p:ext uri="{BB962C8B-B14F-4D97-AF65-F5344CB8AC3E}">
        <p14:creationId xmlns:p14="http://schemas.microsoft.com/office/powerpoint/2010/main" val="1896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A5D1BBA-619B-46AC-B1CC-D5A5B1BB6AB2}" type="slidenum">
              <a:rPr lang="cs-CZ" smtClean="0"/>
              <a:t>1</a:t>
            </a:fld>
            <a:endParaRPr lang="cs-CZ"/>
          </a:p>
        </p:txBody>
      </p:sp>
    </p:spTree>
    <p:extLst>
      <p:ext uri="{BB962C8B-B14F-4D97-AF65-F5344CB8AC3E}">
        <p14:creationId xmlns:p14="http://schemas.microsoft.com/office/powerpoint/2010/main" val="29895402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cs-CZ" smtClean="0"/>
              <a:t>Kliknutím lze upravit styl.</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541DD6B1-E662-447E-BB97-3DAD9383AEF8}" type="datetimeFigureOut">
              <a:rPr lang="cs-CZ" smtClean="0"/>
              <a:t>07.12.2021</a:t>
            </a:fld>
            <a:endParaRPr lang="cs-CZ"/>
          </a:p>
        </p:txBody>
      </p:sp>
      <p:sp>
        <p:nvSpPr>
          <p:cNvPr id="5" name="Footer Placeholder 4"/>
          <p:cNvSpPr>
            <a:spLocks noGrp="1"/>
          </p:cNvSpPr>
          <p:nvPr>
            <p:ph type="ftr" sz="quarter" idx="11"/>
          </p:nvPr>
        </p:nvSpPr>
        <p:spPr>
          <a:xfrm>
            <a:off x="812805" y="6272785"/>
            <a:ext cx="4745736" cy="365125"/>
          </a:xfrm>
        </p:spPr>
        <p:txBody>
          <a:bodyPr/>
          <a:lstStyle/>
          <a:p>
            <a:endParaRPr lang="cs-CZ"/>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ECAD7B3-8F52-4343-A419-CE998EEA02A2}" type="slidenum">
              <a:rPr lang="cs-CZ" smtClean="0"/>
              <a:t>‹#›</a:t>
            </a:fld>
            <a:endParaRPr lang="cs-CZ"/>
          </a:p>
        </p:txBody>
      </p:sp>
    </p:spTree>
    <p:extLst>
      <p:ext uri="{BB962C8B-B14F-4D97-AF65-F5344CB8AC3E}">
        <p14:creationId xmlns:p14="http://schemas.microsoft.com/office/powerpoint/2010/main" val="269384321"/>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41DD6B1-E662-447E-BB97-3DAD9383AEF8}" type="datetimeFigureOut">
              <a:rPr lang="cs-CZ" smtClean="0"/>
              <a:t>07.12.2021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1379372654"/>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41DD6B1-E662-447E-BB97-3DAD9383AEF8}" type="datetimeFigureOut">
              <a:rPr lang="cs-CZ" smtClean="0"/>
              <a:t>07.12.2021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117413833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41DD6B1-E662-447E-BB97-3DAD9383AEF8}" type="datetimeFigureOut">
              <a:rPr lang="cs-CZ" smtClean="0"/>
              <a:t>07.12.2021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2176877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cs-CZ" smtClean="0"/>
              <a:t>Kliknutím lze upravit styl.</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41DD6B1-E662-447E-BB97-3DAD9383AEF8}" type="datetimeFigureOut">
              <a:rPr lang="cs-CZ" smtClean="0"/>
              <a:t>07.12.2021</a:t>
            </a:fld>
            <a:endParaRPr lang="cs-CZ"/>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cs-CZ"/>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ECAD7B3-8F52-4343-A419-CE998EEA02A2}" type="slidenum">
              <a:rPr lang="cs-CZ" smtClean="0"/>
              <a:t>‹#›</a:t>
            </a:fld>
            <a:endParaRPr lang="cs-CZ"/>
          </a:p>
        </p:txBody>
      </p:sp>
    </p:spTree>
    <p:extLst>
      <p:ext uri="{BB962C8B-B14F-4D97-AF65-F5344CB8AC3E}">
        <p14:creationId xmlns:p14="http://schemas.microsoft.com/office/powerpoint/2010/main" val="293774805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541DD6B1-E662-447E-BB97-3DAD9383AEF8}" type="datetimeFigureOut">
              <a:rPr lang="cs-CZ" smtClean="0"/>
              <a:t>07.12.2021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117334545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41DD6B1-E662-447E-BB97-3DAD9383AEF8}" type="datetimeFigureOut">
              <a:rPr lang="cs-CZ" smtClean="0"/>
              <a:t>07.12.2021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10572554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41DD6B1-E662-447E-BB97-3DAD9383AEF8}" type="datetimeFigureOut">
              <a:rPr lang="cs-CZ" smtClean="0"/>
              <a:t>07.12.2021</a:t>
            </a:fld>
            <a:endParaRPr lang="cs-CZ"/>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cs-CZ"/>
          </a:p>
        </p:txBody>
      </p:sp>
      <p:sp>
        <p:nvSpPr>
          <p:cNvPr id="5" name="Slide Number Placeholder 4"/>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3453610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DD6B1-E662-447E-BB97-3DAD9383AEF8}" type="datetimeFigureOut">
              <a:rPr lang="cs-CZ" smtClean="0"/>
              <a:t>07.12.2021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109001050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cs-CZ" smtClean="0"/>
              <a:t>Kliknutím lze upravit styl.</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541DD6B1-E662-447E-BB97-3DAD9383AEF8}" type="datetimeFigureOut">
              <a:rPr lang="cs-CZ" smtClean="0"/>
              <a:t>07.12.2021</a:t>
            </a:fld>
            <a:endParaRPr lang="cs-CZ"/>
          </a:p>
        </p:txBody>
      </p:sp>
      <p:sp>
        <p:nvSpPr>
          <p:cNvPr id="10" name="Footer Placeholder 9"/>
          <p:cNvSpPr>
            <a:spLocks noGrp="1"/>
          </p:cNvSpPr>
          <p:nvPr>
            <p:ph type="ftr" sz="quarter" idx="11"/>
          </p:nvPr>
        </p:nvSpPr>
        <p:spPr/>
        <p:txBody>
          <a:bodyPr/>
          <a:lstStyle/>
          <a:p>
            <a:endParaRPr lang="cs-CZ"/>
          </a:p>
        </p:txBody>
      </p:sp>
      <p:sp>
        <p:nvSpPr>
          <p:cNvPr id="11" name="Slide Number Placeholder 10"/>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2374245824"/>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41DD6B1-E662-447E-BB97-3DAD9383AEF8}" type="datetimeFigureOut">
              <a:rPr lang="cs-CZ" smtClean="0"/>
              <a:t>07.12.2021</a:t>
            </a:fld>
            <a:endParaRPr lang="cs-CZ"/>
          </a:p>
        </p:txBody>
      </p:sp>
      <p:sp>
        <p:nvSpPr>
          <p:cNvPr id="10" name="Slide Number Placeholder 9"/>
          <p:cNvSpPr>
            <a:spLocks noGrp="1"/>
          </p:cNvSpPr>
          <p:nvPr>
            <p:ph type="sldNum" sz="quarter" idx="12"/>
          </p:nvPr>
        </p:nvSpPr>
        <p:spPr/>
        <p:txBody>
          <a:bodyPr/>
          <a:lstStyle/>
          <a:p>
            <a:fld id="{CECAD7B3-8F52-4343-A419-CE998EEA02A2}" type="slidenum">
              <a:rPr lang="cs-CZ" smtClean="0"/>
              <a:t>‹#›</a:t>
            </a:fld>
            <a:endParaRPr lang="cs-CZ"/>
          </a:p>
        </p:txBody>
      </p:sp>
    </p:spTree>
    <p:extLst>
      <p:ext uri="{BB962C8B-B14F-4D97-AF65-F5344CB8AC3E}">
        <p14:creationId xmlns:p14="http://schemas.microsoft.com/office/powerpoint/2010/main" val="3647476698"/>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41DD6B1-E662-447E-BB97-3DAD9383AEF8}" type="datetimeFigureOut">
              <a:rPr lang="cs-CZ" smtClean="0"/>
              <a:t>07.12.2021</a:t>
            </a:fld>
            <a:endParaRPr lang="cs-CZ"/>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cs-CZ"/>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ECAD7B3-8F52-4343-A419-CE998EEA02A2}" type="slidenum">
              <a:rPr lang="cs-CZ" smtClean="0"/>
              <a:t>‹#›</a:t>
            </a:fld>
            <a:endParaRPr lang="cs-CZ"/>
          </a:p>
        </p:txBody>
      </p:sp>
    </p:spTree>
    <p:extLst>
      <p:ext uri="{BB962C8B-B14F-4D97-AF65-F5344CB8AC3E}">
        <p14:creationId xmlns:p14="http://schemas.microsoft.com/office/powerpoint/2010/main" val="213838263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rgbClr val="C00000"/>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latin typeface="Arial" panose="020B0604020202020204" pitchFamily="34" charset="0"/>
                <a:cs typeface="Arial" panose="020B0604020202020204" pitchFamily="34" charset="0"/>
              </a:rPr>
              <a:t>Spěchej</a:t>
            </a:r>
            <a:br>
              <a:rPr lang="cs-CZ" dirty="0" smtClean="0">
                <a:latin typeface="Arial" panose="020B0604020202020204" pitchFamily="34" charset="0"/>
                <a:cs typeface="Arial" panose="020B0604020202020204" pitchFamily="34" charset="0"/>
              </a:rPr>
            </a:br>
            <a:r>
              <a:rPr lang="cs-CZ" dirty="0" smtClean="0">
                <a:latin typeface="Arial" panose="020B0604020202020204" pitchFamily="34" charset="0"/>
                <a:cs typeface="Arial" panose="020B0604020202020204" pitchFamily="34" charset="0"/>
              </a:rPr>
              <a:t>pomalu!</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p:txBody>
          <a:bodyPr/>
          <a:lstStyle/>
          <a:p>
            <a:r>
              <a:rPr lang="cs-CZ" dirty="0">
                <a:latin typeface="Arial" panose="020B0604020202020204" pitchFamily="34" charset="0"/>
                <a:cs typeface="Arial" panose="020B0604020202020204" pitchFamily="34" charset="0"/>
              </a:rPr>
              <a:t>9</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r</a:t>
            </a:r>
            <a:r>
              <a:rPr lang="cs-CZ" dirty="0" smtClean="0">
                <a:latin typeface="Arial" panose="020B0604020202020204" pitchFamily="34" charset="0"/>
                <a:cs typeface="Arial" panose="020B0604020202020204" pitchFamily="34" charset="0"/>
              </a:rPr>
              <a:t>očník literární soutěže </a:t>
            </a:r>
          </a:p>
          <a:p>
            <a:r>
              <a:rPr lang="cs-CZ" dirty="0" smtClean="0">
                <a:latin typeface="Arial" panose="020B0604020202020204" pitchFamily="34" charset="0"/>
                <a:cs typeface="Arial" panose="020B0604020202020204" pitchFamily="34" charset="0"/>
              </a:rPr>
              <a:t>pro žáky 8. a 9. tříd ZŠ  </a:t>
            </a:r>
            <a:endParaRPr lang="cs-CZ"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6632"/>
            <a:ext cx="6048672" cy="99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39" y="5458968"/>
            <a:ext cx="2980274" cy="947727"/>
          </a:xfrm>
          <a:prstGeom prst="rect">
            <a:avLst/>
          </a:prstGeom>
        </p:spPr>
      </p:pic>
    </p:spTree>
    <p:extLst>
      <p:ext uri="{BB962C8B-B14F-4D97-AF65-F5344CB8AC3E}">
        <p14:creationId xmlns:p14="http://schemas.microsoft.com/office/powerpoint/2010/main" val="209341689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51520" y="484632"/>
            <a:ext cx="8206680" cy="1609344"/>
          </a:xfrm>
        </p:spPr>
        <p:txBody>
          <a:bodyPr>
            <a:normAutofit/>
          </a:bodyPr>
          <a:lstStyle/>
          <a:p>
            <a:r>
              <a:rPr lang="cs-CZ" dirty="0">
                <a:latin typeface="Arial" panose="020B0604020202020204" pitchFamily="34" charset="0"/>
                <a:cs typeface="Arial" panose="020B0604020202020204" pitchFamily="34" charset="0"/>
              </a:rPr>
              <a:t>Čestná uznání</a:t>
            </a:r>
          </a:p>
        </p:txBody>
      </p:sp>
      <p:sp>
        <p:nvSpPr>
          <p:cNvPr id="8" name="Zástupný symbol pro text 7"/>
          <p:cNvSpPr>
            <a:spLocks noGrp="1"/>
          </p:cNvSpPr>
          <p:nvPr>
            <p:ph type="body" idx="4294967295"/>
          </p:nvPr>
        </p:nvSpPr>
        <p:spPr>
          <a:xfrm>
            <a:off x="251520" y="1773238"/>
            <a:ext cx="2766318" cy="663575"/>
          </a:xfrm>
        </p:spPr>
        <p:txBody>
          <a:bodyPr>
            <a:normAutofit fontScale="25000" lnSpcReduction="20000"/>
          </a:bodyPr>
          <a:lstStyle/>
          <a:p>
            <a:pPr marL="0" indent="0">
              <a:buNone/>
            </a:pPr>
            <a:endParaRPr lang="cs-CZ" b="1" u="sng" dirty="0">
              <a:solidFill>
                <a:schemeClr val="tx1"/>
              </a:solidFill>
            </a:endParaRPr>
          </a:p>
          <a:p>
            <a:pPr marL="0" indent="0">
              <a:buNone/>
            </a:pPr>
            <a:r>
              <a:rPr lang="cs-CZ" sz="9600" b="1" dirty="0">
                <a:solidFill>
                  <a:srgbClr val="FF0000"/>
                </a:solidFill>
                <a:latin typeface="Arial" panose="020B0604020202020204" pitchFamily="34" charset="0"/>
                <a:cs typeface="Arial" panose="020B0604020202020204" pitchFamily="34" charset="0"/>
              </a:rPr>
              <a:t>Kategorie 9. tříd</a:t>
            </a:r>
          </a:p>
        </p:txBody>
      </p:sp>
      <p:sp>
        <p:nvSpPr>
          <p:cNvPr id="10" name="Zástupný symbol pro obsah 9"/>
          <p:cNvSpPr>
            <a:spLocks noGrp="1"/>
          </p:cNvSpPr>
          <p:nvPr>
            <p:ph sz="quarter" idx="4294967295"/>
          </p:nvPr>
        </p:nvSpPr>
        <p:spPr>
          <a:xfrm>
            <a:off x="1403648" y="2340387"/>
            <a:ext cx="7272808" cy="3744416"/>
          </a:xfrm>
        </p:spPr>
        <p:txBody>
          <a:bodyPr>
            <a:noAutofit/>
          </a:bodyPr>
          <a:lstStyle/>
          <a:p>
            <a:r>
              <a:rPr lang="cs-CZ" b="1" dirty="0" smtClean="0">
                <a:solidFill>
                  <a:schemeClr val="tx1"/>
                </a:solidFill>
                <a:latin typeface="Arial" panose="020B0604020202020204" pitchFamily="34" charset="0"/>
                <a:cs typeface="Arial" panose="020B0604020202020204" pitchFamily="34" charset="0"/>
              </a:rPr>
              <a:t>Prokop Schubert, </a:t>
            </a:r>
            <a:r>
              <a:rPr lang="cs-CZ" dirty="0" smtClean="0">
                <a:solidFill>
                  <a:schemeClr val="tx1"/>
                </a:solidFill>
                <a:latin typeface="Arial" panose="020B0604020202020204" pitchFamily="34" charset="0"/>
                <a:cs typeface="Arial" panose="020B0604020202020204" pitchFamily="34" charset="0"/>
              </a:rPr>
              <a:t>ZŠ Malenovice, třída Svobody 868</a:t>
            </a:r>
          </a:p>
          <a:p>
            <a:r>
              <a:rPr lang="cs-CZ" b="1" dirty="0" smtClean="0">
                <a:latin typeface="Arial" panose="020B0604020202020204" pitchFamily="34" charset="0"/>
                <a:cs typeface="Arial" panose="020B0604020202020204" pitchFamily="34" charset="0"/>
              </a:rPr>
              <a:t>Tereza Žandová, </a:t>
            </a:r>
            <a:r>
              <a:rPr lang="cs-CZ" dirty="0" smtClean="0">
                <a:latin typeface="Arial" panose="020B0604020202020204" pitchFamily="34" charset="0"/>
                <a:cs typeface="Arial" panose="020B0604020202020204" pitchFamily="34" charset="0"/>
              </a:rPr>
              <a:t>ZŠ a DDM Krasohled Zábřeh, Severovýchod 484/26, 798 01</a:t>
            </a:r>
          </a:p>
          <a:p>
            <a:r>
              <a:rPr lang="cs-CZ" b="1" dirty="0" smtClean="0">
                <a:solidFill>
                  <a:schemeClr val="tx1"/>
                </a:solidFill>
                <a:latin typeface="Arial" panose="020B0604020202020204" pitchFamily="34" charset="0"/>
                <a:cs typeface="Arial" panose="020B0604020202020204" pitchFamily="34" charset="0"/>
              </a:rPr>
              <a:t>Natálie </a:t>
            </a:r>
            <a:r>
              <a:rPr lang="cs-CZ" b="1" dirty="0" err="1" smtClean="0">
                <a:solidFill>
                  <a:schemeClr val="tx1"/>
                </a:solidFill>
                <a:latin typeface="Arial" panose="020B0604020202020204" pitchFamily="34" charset="0"/>
                <a:cs typeface="Arial" panose="020B0604020202020204" pitchFamily="34" charset="0"/>
              </a:rPr>
              <a:t>Šišperová</a:t>
            </a:r>
            <a:r>
              <a:rPr lang="cs-CZ" b="1" dirty="0" smtClean="0">
                <a:solidFill>
                  <a:schemeClr val="tx1"/>
                </a:solidFill>
                <a:latin typeface="Arial" panose="020B0604020202020204" pitchFamily="34" charset="0"/>
                <a:cs typeface="Arial" panose="020B0604020202020204" pitchFamily="34" charset="0"/>
              </a:rPr>
              <a:t>, </a:t>
            </a:r>
            <a:r>
              <a:rPr lang="cs-CZ" dirty="0" smtClean="0">
                <a:solidFill>
                  <a:schemeClr val="tx1"/>
                </a:solidFill>
                <a:latin typeface="Arial" panose="020B0604020202020204" pitchFamily="34" charset="0"/>
                <a:cs typeface="Arial" panose="020B0604020202020204" pitchFamily="34" charset="0"/>
              </a:rPr>
              <a:t>ZŠ Uherský Ostroh, Školní 400, 687 24</a:t>
            </a:r>
          </a:p>
          <a:p>
            <a:r>
              <a:rPr lang="cs-CZ" b="1" dirty="0" smtClean="0">
                <a:latin typeface="Arial" panose="020B0604020202020204" pitchFamily="34" charset="0"/>
                <a:cs typeface="Arial" panose="020B0604020202020204" pitchFamily="34" charset="0"/>
              </a:rPr>
              <a:t>Ngoc Anh Nguyen, </a:t>
            </a:r>
            <a:r>
              <a:rPr lang="cs-CZ" dirty="0" smtClean="0">
                <a:latin typeface="Arial" panose="020B0604020202020204" pitchFamily="34" charset="0"/>
                <a:cs typeface="Arial" panose="020B0604020202020204" pitchFamily="34" charset="0"/>
              </a:rPr>
              <a:t>ZŠ Mariánské náměstí 41, Uherský Brod</a:t>
            </a:r>
          </a:p>
          <a:p>
            <a:r>
              <a:rPr lang="cs-CZ" b="1" dirty="0" smtClean="0">
                <a:latin typeface="Arial" panose="020B0604020202020204" pitchFamily="34" charset="0"/>
                <a:cs typeface="Arial" panose="020B0604020202020204" pitchFamily="34" charset="0"/>
              </a:rPr>
              <a:t>Petra Mrázková, </a:t>
            </a:r>
            <a:r>
              <a:rPr lang="cs-CZ" dirty="0" smtClean="0">
                <a:latin typeface="Arial" panose="020B0604020202020204" pitchFamily="34" charset="0"/>
                <a:cs typeface="Arial" panose="020B0604020202020204" pitchFamily="34" charset="0"/>
              </a:rPr>
              <a:t>ZŠ Trávníky, Matouše Václavka 1217, Vsetín </a:t>
            </a:r>
          </a:p>
          <a:p>
            <a:r>
              <a:rPr lang="cs-CZ" b="1" dirty="0" smtClean="0">
                <a:solidFill>
                  <a:schemeClr val="tx1"/>
                </a:solidFill>
                <a:latin typeface="Arial" panose="020B0604020202020204" pitchFamily="34" charset="0"/>
                <a:cs typeface="Arial" panose="020B0604020202020204" pitchFamily="34" charset="0"/>
              </a:rPr>
              <a:t>Tereza </a:t>
            </a:r>
            <a:r>
              <a:rPr lang="cs-CZ" b="1" dirty="0" err="1" smtClean="0">
                <a:solidFill>
                  <a:schemeClr val="tx1"/>
                </a:solidFill>
                <a:latin typeface="Arial" panose="020B0604020202020204" pitchFamily="34" charset="0"/>
                <a:cs typeface="Arial" panose="020B0604020202020204" pitchFamily="34" charset="0"/>
              </a:rPr>
              <a:t>Šústalová</a:t>
            </a:r>
            <a:r>
              <a:rPr lang="cs-CZ" b="1" dirty="0" smtClean="0">
                <a:solidFill>
                  <a:schemeClr val="tx1"/>
                </a:solidFill>
                <a:latin typeface="Arial" panose="020B0604020202020204" pitchFamily="34" charset="0"/>
                <a:cs typeface="Arial" panose="020B0604020202020204" pitchFamily="34" charset="0"/>
              </a:rPr>
              <a:t>, </a:t>
            </a:r>
            <a:r>
              <a:rPr lang="cs-CZ" dirty="0" smtClean="0">
                <a:solidFill>
                  <a:schemeClr val="tx1"/>
                </a:solidFill>
                <a:latin typeface="Arial" panose="020B0604020202020204" pitchFamily="34" charset="0"/>
                <a:cs typeface="Arial" panose="020B0604020202020204" pitchFamily="34" charset="0"/>
              </a:rPr>
              <a:t>ZŠ Zlín, </a:t>
            </a:r>
            <a:r>
              <a:rPr lang="cs-CZ" dirty="0" err="1" smtClean="0">
                <a:solidFill>
                  <a:schemeClr val="tx1"/>
                </a:solidFill>
                <a:latin typeface="Arial" panose="020B0604020202020204" pitchFamily="34" charset="0"/>
                <a:cs typeface="Arial" panose="020B0604020202020204" pitchFamily="34" charset="0"/>
              </a:rPr>
              <a:t>Křiby</a:t>
            </a:r>
            <a:r>
              <a:rPr lang="cs-CZ" dirty="0" smtClean="0">
                <a:solidFill>
                  <a:schemeClr val="tx1"/>
                </a:solidFill>
                <a:latin typeface="Arial" panose="020B0604020202020204" pitchFamily="34" charset="0"/>
                <a:cs typeface="Arial" panose="020B0604020202020204" pitchFamily="34" charset="0"/>
              </a:rPr>
              <a:t> 4788, 760 05</a:t>
            </a:r>
          </a:p>
          <a:p>
            <a:r>
              <a:rPr lang="cs-CZ" b="1" dirty="0" smtClean="0">
                <a:latin typeface="Arial" panose="020B0604020202020204" pitchFamily="34" charset="0"/>
                <a:cs typeface="Arial" panose="020B0604020202020204" pitchFamily="34" charset="0"/>
              </a:rPr>
              <a:t>Barbora Slováčková, </a:t>
            </a:r>
            <a:r>
              <a:rPr lang="cs-CZ" dirty="0" smtClean="0">
                <a:latin typeface="Arial" panose="020B0604020202020204" pitchFamily="34" charset="0"/>
                <a:cs typeface="Arial" panose="020B0604020202020204" pitchFamily="34" charset="0"/>
              </a:rPr>
              <a:t>ZŠ a MŠ, Větrná 1063, Uherské Hradiště</a:t>
            </a:r>
            <a:endParaRPr lang="cs-CZ" dirty="0" smtClean="0">
              <a:solidFill>
                <a:schemeClr val="tx1"/>
              </a:solidFill>
              <a:latin typeface="Arial" panose="020B0604020202020204" pitchFamily="34" charset="0"/>
              <a:cs typeface="Arial" panose="020B0604020202020204" pitchFamily="34" charset="0"/>
            </a:endParaRPr>
          </a:p>
          <a:p>
            <a:pPr marL="0" indent="0">
              <a:buNone/>
            </a:pPr>
            <a:endParaRPr lang="cs-CZ" sz="2000" b="1" dirty="0"/>
          </a:p>
          <a:p>
            <a:pPr marL="0" indent="0">
              <a:buNone/>
            </a:pPr>
            <a:endParaRPr lang="cs-CZ" sz="2000" dirty="0" smtClean="0"/>
          </a:p>
        </p:txBody>
      </p:sp>
      <p:pic>
        <p:nvPicPr>
          <p:cNvPr id="4" name="Zástupný symbol pro obsah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341243" y="412"/>
            <a:ext cx="2335213" cy="2339975"/>
          </a:xfrm>
        </p:spPr>
      </p:pic>
    </p:spTree>
    <p:extLst>
      <p:ext uri="{BB962C8B-B14F-4D97-AF65-F5344CB8AC3E}">
        <p14:creationId xmlns:p14="http://schemas.microsoft.com/office/powerpoint/2010/main" val="1497100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484632"/>
            <a:ext cx="8062664" cy="1609344"/>
          </a:xfrm>
        </p:spPr>
        <p:txBody>
          <a:bodyPr>
            <a:normAutofit/>
          </a:bodyPr>
          <a:lstStyle/>
          <a:p>
            <a:r>
              <a:rPr lang="cs-CZ" dirty="0">
                <a:latin typeface="Arial" panose="020B0604020202020204" pitchFamily="34" charset="0"/>
                <a:cs typeface="Arial" panose="020B0604020202020204" pitchFamily="34" charset="0"/>
              </a:rPr>
              <a:t>Zvláštní ocenění</a:t>
            </a:r>
          </a:p>
        </p:txBody>
      </p:sp>
      <p:sp>
        <p:nvSpPr>
          <p:cNvPr id="10" name="Zástupný symbol pro obsah 9"/>
          <p:cNvSpPr>
            <a:spLocks noGrp="1"/>
          </p:cNvSpPr>
          <p:nvPr>
            <p:ph sz="half" idx="1"/>
          </p:nvPr>
        </p:nvSpPr>
        <p:spPr>
          <a:xfrm>
            <a:off x="395536" y="2924943"/>
            <a:ext cx="6264696" cy="2880321"/>
          </a:xfrm>
        </p:spPr>
        <p:txBody>
          <a:bodyPr>
            <a:noAutofit/>
          </a:bodyPr>
          <a:lstStyle/>
          <a:p>
            <a:pPr marL="0" indent="0">
              <a:buNone/>
            </a:pPr>
            <a:endParaRPr lang="cs-CZ" sz="800" b="1" dirty="0" smtClean="0">
              <a:solidFill>
                <a:schemeClr val="tx1"/>
              </a:solidFill>
            </a:endParaRPr>
          </a:p>
          <a:p>
            <a:r>
              <a:rPr lang="cs-CZ" b="1" dirty="0" err="1" smtClean="0">
                <a:solidFill>
                  <a:schemeClr val="tx1"/>
                </a:solidFill>
                <a:latin typeface="Arial" panose="020B0604020202020204" pitchFamily="34" charset="0"/>
                <a:cs typeface="Arial" panose="020B0604020202020204" pitchFamily="34" charset="0"/>
              </a:rPr>
              <a:t>Eliana</a:t>
            </a:r>
            <a:r>
              <a:rPr lang="cs-CZ" b="1" dirty="0" smtClean="0">
                <a:solidFill>
                  <a:schemeClr val="tx1"/>
                </a:solidFill>
                <a:latin typeface="Arial" panose="020B0604020202020204" pitchFamily="34" charset="0"/>
                <a:cs typeface="Arial" panose="020B0604020202020204" pitchFamily="34" charset="0"/>
              </a:rPr>
              <a:t> Náhlíková, </a:t>
            </a:r>
            <a:r>
              <a:rPr lang="cs-CZ" dirty="0" smtClean="0">
                <a:solidFill>
                  <a:schemeClr val="tx1"/>
                </a:solidFill>
                <a:latin typeface="Arial" panose="020B0604020202020204" pitchFamily="34" charset="0"/>
                <a:cs typeface="Arial" panose="020B0604020202020204" pitchFamily="34" charset="0"/>
              </a:rPr>
              <a:t>ZŠ J. A. Komenského, </a:t>
            </a:r>
          </a:p>
          <a:p>
            <a:pPr marL="0" indent="0">
              <a:buNone/>
            </a:pPr>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a:t>
            </a:r>
            <a:r>
              <a:rPr lang="cs-CZ" dirty="0" smtClean="0">
                <a:solidFill>
                  <a:schemeClr val="tx1"/>
                </a:solidFill>
                <a:latin typeface="Arial" panose="020B0604020202020204" pitchFamily="34" charset="0"/>
                <a:cs typeface="Arial" panose="020B0604020202020204" pitchFamily="34" charset="0"/>
              </a:rPr>
              <a:t>Nivnice 101</a:t>
            </a:r>
          </a:p>
          <a:p>
            <a:r>
              <a:rPr lang="cs-CZ" b="1" dirty="0" smtClean="0">
                <a:solidFill>
                  <a:schemeClr val="tx1"/>
                </a:solidFill>
                <a:latin typeface="Arial" panose="020B0604020202020204" pitchFamily="34" charset="0"/>
                <a:cs typeface="Arial" panose="020B0604020202020204" pitchFamily="34" charset="0"/>
              </a:rPr>
              <a:t>Adéla Navrátilová, </a:t>
            </a:r>
            <a:r>
              <a:rPr lang="cs-CZ" dirty="0" smtClean="0">
                <a:solidFill>
                  <a:schemeClr val="tx1"/>
                </a:solidFill>
                <a:latin typeface="Arial" panose="020B0604020202020204" pitchFamily="34" charset="0"/>
                <a:cs typeface="Arial" panose="020B0604020202020204" pitchFamily="34" charset="0"/>
              </a:rPr>
              <a:t>ZŠ Vyhlídka, Králova 380, Valašské Meziříčí</a:t>
            </a:r>
          </a:p>
          <a:p>
            <a:r>
              <a:rPr lang="cs-CZ" b="1" dirty="0" smtClean="0">
                <a:latin typeface="Arial" panose="020B0604020202020204" pitchFamily="34" charset="0"/>
                <a:cs typeface="Arial" panose="020B0604020202020204" pitchFamily="34" charset="0"/>
              </a:rPr>
              <a:t>Pavlína Kudělková, </a:t>
            </a:r>
            <a:r>
              <a:rPr lang="cs-CZ" dirty="0" smtClean="0">
                <a:latin typeface="Arial" panose="020B0604020202020204" pitchFamily="34" charset="0"/>
                <a:cs typeface="Arial" panose="020B0604020202020204" pitchFamily="34" charset="0"/>
              </a:rPr>
              <a:t>ZŠ Hluk, náměstí Komenského 950</a:t>
            </a:r>
          </a:p>
          <a:p>
            <a:r>
              <a:rPr lang="cs-CZ" b="1" dirty="0" smtClean="0">
                <a:solidFill>
                  <a:schemeClr val="tx1"/>
                </a:solidFill>
                <a:latin typeface="Arial" panose="020B0604020202020204" pitchFamily="34" charset="0"/>
                <a:cs typeface="Arial" panose="020B0604020202020204" pitchFamily="34" charset="0"/>
              </a:rPr>
              <a:t>Richard </a:t>
            </a:r>
            <a:r>
              <a:rPr lang="cs-CZ" b="1" dirty="0" err="1" smtClean="0">
                <a:solidFill>
                  <a:schemeClr val="tx1"/>
                </a:solidFill>
                <a:latin typeface="Arial" panose="020B0604020202020204" pitchFamily="34" charset="0"/>
                <a:cs typeface="Arial" panose="020B0604020202020204" pitchFamily="34" charset="0"/>
              </a:rPr>
              <a:t>Kočenda</a:t>
            </a:r>
            <a:r>
              <a:rPr lang="cs-CZ" b="1" dirty="0" smtClean="0">
                <a:solidFill>
                  <a:schemeClr val="tx1"/>
                </a:solidFill>
                <a:latin typeface="Arial" panose="020B0604020202020204" pitchFamily="34" charset="0"/>
                <a:cs typeface="Arial" panose="020B0604020202020204" pitchFamily="34" charset="0"/>
              </a:rPr>
              <a:t>, </a:t>
            </a:r>
            <a:r>
              <a:rPr lang="cs-CZ" dirty="0" smtClean="0">
                <a:solidFill>
                  <a:schemeClr val="tx1"/>
                </a:solidFill>
                <a:latin typeface="Arial" panose="020B0604020202020204" pitchFamily="34" charset="0"/>
                <a:cs typeface="Arial" panose="020B0604020202020204" pitchFamily="34" charset="0"/>
              </a:rPr>
              <a:t>ZŠ Tupesy, Tupesy 112, 687 07</a:t>
            </a:r>
            <a:endParaRPr lang="cs-CZ" dirty="0">
              <a:solidFill>
                <a:schemeClr val="tx1"/>
              </a:solidFill>
              <a:latin typeface="Arial" panose="020B0604020202020204" pitchFamily="34" charset="0"/>
              <a:cs typeface="Arial" panose="020B0604020202020204" pitchFamily="34" charset="0"/>
            </a:endParaRPr>
          </a:p>
          <a:p>
            <a:pPr marL="0" indent="0">
              <a:buNone/>
            </a:pPr>
            <a:endParaRPr lang="cs-CZ" dirty="0" smtClean="0">
              <a:solidFill>
                <a:schemeClr val="tx1"/>
              </a:solidFill>
            </a:endParaRPr>
          </a:p>
          <a:p>
            <a:endParaRPr lang="cs-CZ" sz="1000" dirty="0" smtClean="0">
              <a:solidFill>
                <a:schemeClr val="tx1"/>
              </a:solidFill>
            </a:endParaRPr>
          </a:p>
          <a:p>
            <a:endParaRPr lang="cs-CZ" sz="2000" dirty="0" smtClean="0"/>
          </a:p>
          <a:p>
            <a:pPr marL="0" indent="0">
              <a:buNone/>
            </a:pPr>
            <a:endParaRPr lang="cs-CZ" sz="2000" dirty="0" smtClean="0"/>
          </a:p>
          <a:p>
            <a:endParaRPr lang="cs-CZ" sz="2000"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3274" y="1633755"/>
            <a:ext cx="2335751" cy="2340000"/>
          </a:xfrm>
        </p:spPr>
      </p:pic>
      <p:sp>
        <p:nvSpPr>
          <p:cNvPr id="4" name="Zástupný symbol pro text 3"/>
          <p:cNvSpPr>
            <a:spLocks noGrp="1"/>
          </p:cNvSpPr>
          <p:nvPr>
            <p:ph type="body" sz="quarter" idx="4294967295"/>
          </p:nvPr>
        </p:nvSpPr>
        <p:spPr>
          <a:xfrm>
            <a:off x="395536" y="1646238"/>
            <a:ext cx="8748464" cy="542925"/>
          </a:xfrm>
        </p:spPr>
        <p:txBody>
          <a:bodyPr/>
          <a:lstStyle/>
          <a:p>
            <a:pPr marL="0" indent="0" algn="l">
              <a:buNone/>
            </a:pPr>
            <a:r>
              <a:rPr lang="cs-CZ" b="1" dirty="0" smtClean="0">
                <a:solidFill>
                  <a:srgbClr val="FF0000"/>
                </a:solidFill>
                <a:latin typeface="Arial" panose="020B0604020202020204" pitchFamily="34" charset="0"/>
                <a:cs typeface="Arial" panose="020B0604020202020204" pitchFamily="34" charset="0"/>
              </a:rPr>
              <a:t>Kategorie 8</a:t>
            </a:r>
            <a:r>
              <a:rPr lang="cs-CZ" b="1" dirty="0">
                <a:solidFill>
                  <a:srgbClr val="FF0000"/>
                </a:solidFill>
                <a:latin typeface="Arial" panose="020B0604020202020204" pitchFamily="34" charset="0"/>
                <a:cs typeface="Arial" panose="020B0604020202020204" pitchFamily="34" charset="0"/>
              </a:rPr>
              <a:t>. tříd</a:t>
            </a:r>
          </a:p>
        </p:txBody>
      </p:sp>
    </p:spTree>
    <p:extLst>
      <p:ext uri="{BB962C8B-B14F-4D97-AF65-F5344CB8AC3E}">
        <p14:creationId xmlns:p14="http://schemas.microsoft.com/office/powerpoint/2010/main" val="150152548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134672" cy="1609344"/>
          </a:xfrm>
        </p:spPr>
        <p:txBody>
          <a:bodyPr>
            <a:normAutofit/>
          </a:bodyPr>
          <a:lstStyle/>
          <a:p>
            <a:r>
              <a:rPr lang="cs-CZ" dirty="0">
                <a:latin typeface="Arial" panose="020B0604020202020204" pitchFamily="34" charset="0"/>
                <a:cs typeface="Arial" panose="020B0604020202020204" pitchFamily="34" charset="0"/>
              </a:rPr>
              <a:t>Zvláštní ocenění</a:t>
            </a:r>
          </a:p>
        </p:txBody>
      </p:sp>
      <p:sp>
        <p:nvSpPr>
          <p:cNvPr id="10" name="Zástupný symbol pro obsah 9"/>
          <p:cNvSpPr>
            <a:spLocks noGrp="1"/>
          </p:cNvSpPr>
          <p:nvPr>
            <p:ph sz="half" idx="1"/>
          </p:nvPr>
        </p:nvSpPr>
        <p:spPr>
          <a:xfrm>
            <a:off x="323528" y="2243138"/>
            <a:ext cx="7200800" cy="3922166"/>
          </a:xfrm>
        </p:spPr>
        <p:txBody>
          <a:bodyPr>
            <a:noAutofit/>
          </a:bodyPr>
          <a:lstStyle/>
          <a:p>
            <a:r>
              <a:rPr lang="cs-CZ" b="1" dirty="0" smtClean="0">
                <a:latin typeface="Arial" panose="020B0604020202020204" pitchFamily="34" charset="0"/>
                <a:cs typeface="Arial" panose="020B0604020202020204" pitchFamily="34" charset="0"/>
              </a:rPr>
              <a:t>Kristýna Kopalová, </a:t>
            </a:r>
            <a:r>
              <a:rPr lang="cs-CZ" dirty="0" smtClean="0">
                <a:latin typeface="Arial" panose="020B0604020202020204" pitchFamily="34" charset="0"/>
                <a:cs typeface="Arial" panose="020B0604020202020204" pitchFamily="34" charset="0"/>
              </a:rPr>
              <a:t>ZŠ Zlín, Nová cesta 268, Zlín – Štípa</a:t>
            </a:r>
          </a:p>
          <a:p>
            <a:r>
              <a:rPr lang="cs-CZ" b="1" dirty="0" smtClean="0">
                <a:latin typeface="Arial" panose="020B0604020202020204" pitchFamily="34" charset="0"/>
                <a:cs typeface="Arial" panose="020B0604020202020204" pitchFamily="34" charset="0"/>
              </a:rPr>
              <a:t>Sabina Petrů, </a:t>
            </a:r>
            <a:r>
              <a:rPr lang="cs-CZ" dirty="0" smtClean="0">
                <a:latin typeface="Arial" panose="020B0604020202020204" pitchFamily="34" charset="0"/>
                <a:cs typeface="Arial" panose="020B0604020202020204" pitchFamily="34" charset="0"/>
              </a:rPr>
              <a:t>ZŠ Staré Město, Komenského 1720, 686 03</a:t>
            </a:r>
          </a:p>
          <a:p>
            <a:r>
              <a:rPr lang="cs-CZ" b="1" dirty="0" smtClean="0">
                <a:latin typeface="Arial" panose="020B0604020202020204" pitchFamily="34" charset="0"/>
                <a:cs typeface="Arial" panose="020B0604020202020204" pitchFamily="34" charset="0"/>
              </a:rPr>
              <a:t>Markéta Šimoníková, </a:t>
            </a:r>
            <a:r>
              <a:rPr lang="cs-CZ" dirty="0" smtClean="0">
                <a:latin typeface="Arial" panose="020B0604020202020204" pitchFamily="34" charset="0"/>
                <a:cs typeface="Arial" panose="020B0604020202020204" pitchFamily="34" charset="0"/>
              </a:rPr>
              <a:t>ZŠ Zlín, </a:t>
            </a:r>
            <a:r>
              <a:rPr lang="cs-CZ" dirty="0" err="1" smtClean="0">
                <a:latin typeface="Arial" panose="020B0604020202020204" pitchFamily="34" charset="0"/>
                <a:cs typeface="Arial" panose="020B0604020202020204" pitchFamily="34" charset="0"/>
              </a:rPr>
              <a:t>Křiby</a:t>
            </a:r>
            <a:r>
              <a:rPr lang="cs-CZ" dirty="0" smtClean="0">
                <a:latin typeface="Arial" panose="020B0604020202020204" pitchFamily="34" charset="0"/>
                <a:cs typeface="Arial" panose="020B0604020202020204" pitchFamily="34" charset="0"/>
              </a:rPr>
              <a:t> 4788, Zlín</a:t>
            </a:r>
          </a:p>
          <a:p>
            <a:r>
              <a:rPr lang="cs-CZ" b="1" dirty="0" smtClean="0">
                <a:latin typeface="Arial" panose="020B0604020202020204" pitchFamily="34" charset="0"/>
                <a:cs typeface="Arial" panose="020B0604020202020204" pitchFamily="34" charset="0"/>
              </a:rPr>
              <a:t>Adéla Doležalová, </a:t>
            </a:r>
            <a:r>
              <a:rPr lang="cs-CZ" dirty="0" smtClean="0">
                <a:latin typeface="Arial" panose="020B0604020202020204" pitchFamily="34" charset="0"/>
                <a:cs typeface="Arial" panose="020B0604020202020204" pitchFamily="34" charset="0"/>
              </a:rPr>
              <a:t>ZŠ a MŠ, Větrná 1063, Uherské Hradiště</a:t>
            </a:r>
          </a:p>
          <a:p>
            <a:r>
              <a:rPr lang="cs-CZ" b="1" dirty="0" smtClean="0">
                <a:latin typeface="Arial" panose="020B0604020202020204" pitchFamily="34" charset="0"/>
                <a:cs typeface="Arial" panose="020B0604020202020204" pitchFamily="34" charset="0"/>
              </a:rPr>
              <a:t>Simona Krpcová, </a:t>
            </a:r>
            <a:r>
              <a:rPr lang="cs-CZ" dirty="0" smtClean="0">
                <a:latin typeface="Arial" panose="020B0604020202020204" pitchFamily="34" charset="0"/>
                <a:cs typeface="Arial" panose="020B0604020202020204" pitchFamily="34" charset="0"/>
              </a:rPr>
              <a:t>ZŠ Morkovice</a:t>
            </a:r>
          </a:p>
          <a:p>
            <a:r>
              <a:rPr lang="cs-CZ" b="1" dirty="0" smtClean="0">
                <a:latin typeface="Arial" panose="020B0604020202020204" pitchFamily="34" charset="0"/>
                <a:cs typeface="Arial" panose="020B0604020202020204" pitchFamily="34" charset="0"/>
              </a:rPr>
              <a:t>Kateřina Březinová, </a:t>
            </a:r>
            <a:r>
              <a:rPr lang="cs-CZ" dirty="0" smtClean="0">
                <a:latin typeface="Arial" panose="020B0604020202020204" pitchFamily="34" charset="0"/>
                <a:cs typeface="Arial" panose="020B0604020202020204" pitchFamily="34" charset="0"/>
              </a:rPr>
              <a:t>ZŠ Trávníky Otrokovice</a:t>
            </a:r>
            <a:endParaRPr lang="cs-CZ" b="1" dirty="0" smtClean="0">
              <a:latin typeface="Arial" panose="020B0604020202020204" pitchFamily="34" charset="0"/>
              <a:cs typeface="Arial" panose="020B0604020202020204" pitchFamily="34" charset="0"/>
            </a:endParaRPr>
          </a:p>
          <a:p>
            <a:endParaRPr lang="cs-CZ" b="1" dirty="0">
              <a:latin typeface="Arial" panose="020B0604020202020204" pitchFamily="34" charset="0"/>
              <a:cs typeface="Arial" panose="020B0604020202020204" pitchFamily="34" charset="0"/>
            </a:endParaRPr>
          </a:p>
          <a:p>
            <a:pPr marL="0" indent="0">
              <a:buNone/>
            </a:pPr>
            <a:endParaRPr lang="cs-CZ" dirty="0" smtClean="0">
              <a:solidFill>
                <a:schemeClr val="tx1"/>
              </a:solidFill>
              <a:latin typeface="Arial" panose="020B0604020202020204" pitchFamily="34" charset="0"/>
              <a:cs typeface="Arial" panose="020B0604020202020204" pitchFamily="34" charset="0"/>
            </a:endParaRPr>
          </a:p>
          <a:p>
            <a:pPr marL="0" indent="0">
              <a:buNone/>
            </a:pPr>
            <a:endParaRPr lang="cs-CZ" dirty="0" smtClean="0">
              <a:solidFill>
                <a:schemeClr val="tx1"/>
              </a:solidFill>
            </a:endParaRPr>
          </a:p>
          <a:p>
            <a:pPr marL="0" indent="0">
              <a:buNone/>
            </a:pPr>
            <a:endParaRPr lang="cs-CZ" dirty="0" smtClean="0"/>
          </a:p>
          <a:p>
            <a:pPr marL="0" indent="0">
              <a:buNone/>
            </a:pPr>
            <a:endParaRPr lang="cs-CZ" sz="2000" dirty="0" smtClean="0"/>
          </a:p>
          <a:p>
            <a:endParaRPr lang="cs-CZ" sz="2000"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4293096"/>
            <a:ext cx="2335753" cy="2340000"/>
          </a:xfrm>
        </p:spPr>
      </p:pic>
      <p:sp>
        <p:nvSpPr>
          <p:cNvPr id="4" name="Zástupný symbol pro text 3"/>
          <p:cNvSpPr>
            <a:spLocks noGrp="1"/>
          </p:cNvSpPr>
          <p:nvPr>
            <p:ph type="body" sz="quarter" idx="4294967295"/>
          </p:nvPr>
        </p:nvSpPr>
        <p:spPr>
          <a:xfrm>
            <a:off x="323528" y="1700213"/>
            <a:ext cx="8820472" cy="542925"/>
          </a:xfrm>
        </p:spPr>
        <p:txBody>
          <a:bodyPr/>
          <a:lstStyle/>
          <a:p>
            <a:pPr marL="0" indent="0">
              <a:buNone/>
            </a:pPr>
            <a:r>
              <a:rPr lang="cs-CZ" b="1" dirty="0">
                <a:solidFill>
                  <a:srgbClr val="FF0000"/>
                </a:solidFill>
                <a:latin typeface="Arial" panose="020B0604020202020204" pitchFamily="34" charset="0"/>
                <a:cs typeface="Arial" panose="020B0604020202020204" pitchFamily="34" charset="0"/>
              </a:rPr>
              <a:t>Kategorie 9. tříd</a:t>
            </a:r>
          </a:p>
        </p:txBody>
      </p:sp>
    </p:spTree>
    <p:extLst>
      <p:ext uri="{BB962C8B-B14F-4D97-AF65-F5344CB8AC3E}">
        <p14:creationId xmlns:p14="http://schemas.microsoft.com/office/powerpoint/2010/main" val="978817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196752"/>
            <a:ext cx="8041440" cy="792088"/>
          </a:xfrm>
        </p:spPr>
        <p:txBody>
          <a:bodyPr>
            <a:normAutofit fontScale="90000"/>
          </a:bodyPr>
          <a:lstStyle/>
          <a:p>
            <a:r>
              <a:rPr lang="cs-CZ" dirty="0">
                <a:latin typeface="Arial" panose="020B0604020202020204" pitchFamily="34" charset="0"/>
                <a:cs typeface="Arial" panose="020B0604020202020204" pitchFamily="34" charset="0"/>
              </a:rPr>
              <a:t>3. </a:t>
            </a:r>
            <a:r>
              <a:rPr lang="cs-CZ" dirty="0" smtClean="0">
                <a:latin typeface="Arial" panose="020B0604020202020204" pitchFamily="34" charset="0"/>
                <a:cs typeface="Arial" panose="020B0604020202020204" pitchFamily="34" charset="0"/>
              </a:rPr>
              <a:t>Místo</a:t>
            </a:r>
            <a:br>
              <a:rPr lang="cs-CZ" dirty="0" smtClean="0">
                <a:latin typeface="Arial" panose="020B0604020202020204" pitchFamily="34" charset="0"/>
                <a:cs typeface="Arial" panose="020B0604020202020204" pitchFamily="34" charset="0"/>
              </a:rPr>
            </a:br>
            <a:r>
              <a:rPr lang="cs-CZ" sz="2200" b="1" dirty="0">
                <a:solidFill>
                  <a:srgbClr val="FF0000"/>
                </a:solidFill>
                <a:latin typeface="Arial" panose="020B0604020202020204" pitchFamily="34" charset="0"/>
                <a:cs typeface="Arial" panose="020B0604020202020204" pitchFamily="34" charset="0"/>
              </a:rPr>
              <a:t>Kategorie </a:t>
            </a:r>
            <a:r>
              <a:rPr lang="cs-CZ" sz="2200" b="1" dirty="0" smtClean="0">
                <a:solidFill>
                  <a:srgbClr val="FF0000"/>
                </a:solidFill>
                <a:latin typeface="Arial" panose="020B0604020202020204" pitchFamily="34" charset="0"/>
                <a:cs typeface="Arial" panose="020B0604020202020204" pitchFamily="34" charset="0"/>
              </a:rPr>
              <a:t>8</a:t>
            </a:r>
            <a:r>
              <a:rPr lang="cs-CZ" sz="2200" b="1" dirty="0">
                <a:solidFill>
                  <a:srgbClr val="FF0000"/>
                </a:solidFill>
                <a:latin typeface="Arial" panose="020B0604020202020204" pitchFamily="34" charset="0"/>
                <a:cs typeface="Arial" panose="020B0604020202020204" pitchFamily="34" charset="0"/>
              </a:rPr>
              <a:t>. tříd</a:t>
            </a:r>
            <a:r>
              <a:rPr lang="cs-CZ" sz="4400" b="1" dirty="0">
                <a:solidFill>
                  <a:srgbClr val="FF0000"/>
                </a:solidFill>
                <a:latin typeface="Arial" panose="020B0604020202020204" pitchFamily="34" charset="0"/>
                <a:cs typeface="Arial" panose="020B0604020202020204" pitchFamily="34" charset="0"/>
              </a:rPr>
              <a:t/>
            </a:r>
            <a:br>
              <a:rPr lang="cs-CZ" sz="4400" b="1" dirty="0">
                <a:solidFill>
                  <a:srgbClr val="FF0000"/>
                </a:solidFill>
                <a:latin typeface="Arial" panose="020B0604020202020204" pitchFamily="34" charset="0"/>
                <a:cs typeface="Arial" panose="020B0604020202020204" pitchFamily="34" charset="0"/>
              </a:rPr>
            </a:br>
            <a:r>
              <a:rPr lang="cs-CZ" sz="4400" b="1" dirty="0" smtClean="0">
                <a:solidFill>
                  <a:srgbClr val="FF0000"/>
                </a:solidFill>
              </a:rPr>
              <a:t/>
            </a:r>
            <a:br>
              <a:rPr lang="cs-CZ" sz="4400" b="1" dirty="0" smtClean="0">
                <a:solidFill>
                  <a:srgbClr val="FF0000"/>
                </a:solidFill>
              </a:rPr>
            </a:br>
            <a:endParaRPr lang="cs-CZ" sz="2000" b="1" dirty="0">
              <a:solidFill>
                <a:srgbClr val="FF0000"/>
              </a:solidFill>
              <a:latin typeface="Arial" panose="020B0604020202020204" pitchFamily="34" charset="0"/>
              <a:ea typeface="+mn-ea"/>
              <a:cs typeface="Arial" panose="020B0604020202020204" pitchFamily="34" charset="0"/>
            </a:endParaRPr>
          </a:p>
        </p:txBody>
      </p:sp>
      <p:sp>
        <p:nvSpPr>
          <p:cNvPr id="10" name="Zástupný symbol pro obsah 9"/>
          <p:cNvSpPr>
            <a:spLocks noGrp="1"/>
          </p:cNvSpPr>
          <p:nvPr>
            <p:ph sz="half" idx="1"/>
          </p:nvPr>
        </p:nvSpPr>
        <p:spPr>
          <a:xfrm>
            <a:off x="474222" y="2016426"/>
            <a:ext cx="5316864" cy="4141792"/>
          </a:xfrm>
          <a:pattFill prst="pct5">
            <a:fgClr>
              <a:schemeClr val="accent1"/>
            </a:fgClr>
            <a:bgClr>
              <a:schemeClr val="bg1"/>
            </a:bgClr>
          </a:pattFill>
        </p:spPr>
        <p:txBody>
          <a:bodyPr>
            <a:noAutofit/>
          </a:bodyPr>
          <a:lstStyle/>
          <a:p>
            <a:pPr marL="0" indent="0">
              <a:buNone/>
            </a:pPr>
            <a:r>
              <a:rPr lang="cs-CZ" sz="3200" b="1" dirty="0" smtClean="0">
                <a:solidFill>
                  <a:srgbClr val="FF0000"/>
                </a:solidFill>
                <a:latin typeface="Arial" panose="020B0604020202020204" pitchFamily="34" charset="0"/>
                <a:cs typeface="Arial" panose="020B0604020202020204" pitchFamily="34" charset="0"/>
              </a:rPr>
              <a:t>Adéla </a:t>
            </a:r>
            <a:r>
              <a:rPr lang="cs-CZ" sz="3200" b="1" dirty="0" err="1" smtClean="0">
                <a:solidFill>
                  <a:srgbClr val="FF0000"/>
                </a:solidFill>
                <a:latin typeface="Arial" panose="020B0604020202020204" pitchFamily="34" charset="0"/>
                <a:cs typeface="Arial" panose="020B0604020202020204" pitchFamily="34" charset="0"/>
              </a:rPr>
              <a:t>Hrnčiříková</a:t>
            </a:r>
            <a:endParaRPr lang="cs-CZ" sz="3200" b="1" dirty="0">
              <a:solidFill>
                <a:srgbClr val="FF0000"/>
              </a:solidFill>
              <a:latin typeface="Arial" panose="020B0604020202020204" pitchFamily="34" charset="0"/>
              <a:cs typeface="Arial" panose="020B0604020202020204" pitchFamily="34" charset="0"/>
            </a:endParaRPr>
          </a:p>
          <a:p>
            <a:pPr marL="0" indent="0">
              <a:buNone/>
            </a:pPr>
            <a:r>
              <a:rPr lang="cs-CZ" sz="2400" b="1" dirty="0" smtClean="0">
                <a:solidFill>
                  <a:schemeClr val="tx1"/>
                </a:solidFill>
                <a:latin typeface="Arial" panose="020B0604020202020204" pitchFamily="34" charset="0"/>
                <a:cs typeface="Arial" panose="020B0604020202020204" pitchFamily="34" charset="0"/>
              </a:rPr>
              <a:t>ZŠ Fryšták, náměstí Míru 7, </a:t>
            </a:r>
          </a:p>
          <a:p>
            <a:pPr marL="0" indent="0">
              <a:buNone/>
            </a:pPr>
            <a:r>
              <a:rPr lang="cs-CZ" sz="2400" b="1" dirty="0" smtClean="0">
                <a:solidFill>
                  <a:schemeClr val="tx1"/>
                </a:solidFill>
                <a:latin typeface="Arial" panose="020B0604020202020204" pitchFamily="34" charset="0"/>
                <a:cs typeface="Arial" panose="020B0604020202020204" pitchFamily="34" charset="0"/>
              </a:rPr>
              <a:t>763 16</a:t>
            </a:r>
          </a:p>
          <a:p>
            <a:r>
              <a:rPr lang="cs-CZ" dirty="0" smtClean="0">
                <a:latin typeface="Arial" panose="020B0604020202020204" pitchFamily="34" charset="0"/>
                <a:cs typeface="Arial" panose="020B0604020202020204" pitchFamily="34" charset="0"/>
              </a:rPr>
              <a:t>báseň</a:t>
            </a:r>
            <a:r>
              <a:rPr lang="cs-CZ" dirty="0" smtClean="0">
                <a:solidFill>
                  <a:schemeClr val="tx1"/>
                </a:solidFill>
                <a:latin typeface="Arial" panose="020B0604020202020204" pitchFamily="34" charset="0"/>
                <a:cs typeface="Arial" panose="020B0604020202020204" pitchFamily="34" charset="0"/>
              </a:rPr>
              <a:t> </a:t>
            </a:r>
            <a:endParaRPr lang="cs-CZ" dirty="0">
              <a:solidFill>
                <a:schemeClr val="tx1"/>
              </a:solidFill>
              <a:latin typeface="Arial" panose="020B0604020202020204" pitchFamily="34" charset="0"/>
              <a:cs typeface="Arial" panose="020B0604020202020204" pitchFamily="34" charset="0"/>
            </a:endParaRPr>
          </a:p>
          <a:p>
            <a:pPr marL="0" indent="0">
              <a:buNone/>
            </a:pPr>
            <a:r>
              <a:rPr lang="cs-CZ" sz="2400" b="1" dirty="0" smtClean="0">
                <a:solidFill>
                  <a:srgbClr val="FF0000"/>
                </a:solidFill>
                <a:latin typeface="Arial" panose="020B0604020202020204" pitchFamily="34" charset="0"/>
                <a:cs typeface="Arial" panose="020B0604020202020204" pitchFamily="34" charset="0"/>
              </a:rPr>
              <a:t>Budoucnost</a:t>
            </a:r>
          </a:p>
          <a:p>
            <a:pPr marL="0" indent="0">
              <a:buNone/>
            </a:pPr>
            <a:r>
              <a:rPr lang="cs-CZ" sz="1000" dirty="0" smtClean="0">
                <a:latin typeface="Arial" panose="020B0604020202020204" pitchFamily="34" charset="0"/>
                <a:cs typeface="Arial" panose="020B0604020202020204" pitchFamily="34" charset="0"/>
              </a:rPr>
              <a:t>(….Nad budoucnem přemýšlím.</a:t>
            </a:r>
          </a:p>
          <a:p>
            <a:pPr marL="0" indent="0">
              <a:buNone/>
            </a:pPr>
            <a:r>
              <a:rPr lang="cs-CZ" sz="1000" dirty="0" smtClean="0">
                <a:latin typeface="Arial" panose="020B0604020202020204" pitchFamily="34" charset="0"/>
                <a:cs typeface="Arial" panose="020B0604020202020204" pitchFamily="34" charset="0"/>
              </a:rPr>
              <a:t>Nevidím jen prach a dým.</a:t>
            </a:r>
          </a:p>
          <a:p>
            <a:pPr marL="0" indent="0">
              <a:buNone/>
            </a:pPr>
            <a:r>
              <a:rPr lang="cs-CZ" sz="1000" dirty="0" smtClean="0">
                <a:latin typeface="Arial" panose="020B0604020202020204" pitchFamily="34" charset="0"/>
                <a:cs typeface="Arial" panose="020B0604020202020204" pitchFamily="34" charset="0"/>
              </a:rPr>
              <a:t>Vidím v dáli krásnou zář, </a:t>
            </a:r>
          </a:p>
          <a:p>
            <a:pPr marL="0" indent="0">
              <a:buNone/>
            </a:pPr>
            <a:r>
              <a:rPr lang="cs-CZ" sz="1000" dirty="0" smtClean="0">
                <a:latin typeface="Arial" panose="020B0604020202020204" pitchFamily="34" charset="0"/>
                <a:cs typeface="Arial" panose="020B0604020202020204" pitchFamily="34" charset="0"/>
              </a:rPr>
              <a:t>budoucnost mi ukazuje svou tvář.)</a:t>
            </a:r>
            <a:endParaRPr lang="cs-CZ" sz="1000" dirty="0">
              <a:latin typeface="Arial" panose="020B0604020202020204" pitchFamily="34" charset="0"/>
              <a:cs typeface="Arial" panose="020B0604020202020204" pitchFamily="34" charset="0"/>
            </a:endParaRPr>
          </a:p>
          <a:p>
            <a:pPr marL="0" indent="0">
              <a:buNone/>
            </a:pPr>
            <a:endParaRPr lang="cs-CZ" sz="1000" dirty="0"/>
          </a:p>
          <a:p>
            <a:endParaRPr lang="cs-CZ" sz="2000" dirty="0" smtClean="0"/>
          </a:p>
          <a:p>
            <a:endParaRPr lang="cs-CZ" sz="2000" dirty="0"/>
          </a:p>
          <a:p>
            <a:endParaRPr lang="cs-CZ" sz="2000" dirty="0" smtClean="0"/>
          </a:p>
          <a:p>
            <a:pPr marL="0" indent="0">
              <a:buNone/>
            </a:pPr>
            <a:endParaRPr lang="cs-CZ" sz="2000" dirty="0" smtClean="0"/>
          </a:p>
          <a:p>
            <a:pPr marL="0" indent="0">
              <a:buNone/>
            </a:pPr>
            <a:endParaRPr lang="cs-CZ" sz="2000" dirty="0" smtClean="0"/>
          </a:p>
          <a:p>
            <a:endParaRPr lang="cs-CZ" sz="2000" dirty="0"/>
          </a:p>
        </p:txBody>
      </p:sp>
      <p:pic>
        <p:nvPicPr>
          <p:cNvPr id="4" name="Zástupný symbol pro obsah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8184" y="323324"/>
            <a:ext cx="2416419" cy="2420812"/>
          </a:xfrm>
        </p:spPr>
      </p:pic>
    </p:spTree>
    <p:extLst>
      <p:ext uri="{BB962C8B-B14F-4D97-AF65-F5344CB8AC3E}">
        <p14:creationId xmlns:p14="http://schemas.microsoft.com/office/powerpoint/2010/main" val="2673953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 calcmode="lin" valueType="num">
                                      <p:cBhvr additive="base">
                                        <p:cTn id="5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1280" y="436563"/>
            <a:ext cx="8041440" cy="1552277"/>
          </a:xfrm>
        </p:spPr>
        <p:txBody>
          <a:bodyPr/>
          <a:lstStyle/>
          <a:p>
            <a:r>
              <a:rPr lang="cs-CZ" dirty="0">
                <a:latin typeface="Arial" panose="020B0604020202020204" pitchFamily="34" charset="0"/>
                <a:cs typeface="Arial" panose="020B0604020202020204" pitchFamily="34" charset="0"/>
              </a:rPr>
              <a:t>3. místo</a:t>
            </a:r>
            <a:br>
              <a:rPr lang="cs-CZ" dirty="0">
                <a:latin typeface="Arial" panose="020B0604020202020204" pitchFamily="34" charset="0"/>
                <a:cs typeface="Arial" panose="020B0604020202020204" pitchFamily="34" charset="0"/>
              </a:rPr>
            </a:br>
            <a:r>
              <a:rPr lang="cs-CZ" sz="2000" b="1" dirty="0" smtClean="0">
                <a:solidFill>
                  <a:srgbClr val="FF0000"/>
                </a:solidFill>
                <a:latin typeface="Arial" panose="020B0604020202020204" pitchFamily="34" charset="0"/>
                <a:cs typeface="Arial" panose="020B0604020202020204" pitchFamily="34" charset="0"/>
              </a:rPr>
              <a:t>kategorie 9. tříd</a:t>
            </a:r>
            <a:endParaRPr lang="cs-CZ" sz="2000" b="1" dirty="0">
              <a:solidFill>
                <a:srgbClr val="FF0000"/>
              </a:solidFill>
              <a:latin typeface="Arial" panose="020B0604020202020204" pitchFamily="34" charset="0"/>
              <a:cs typeface="Arial" panose="020B0604020202020204" pitchFamily="34" charset="0"/>
            </a:endParaRPr>
          </a:p>
        </p:txBody>
      </p:sp>
      <p:sp>
        <p:nvSpPr>
          <p:cNvPr id="10" name="Zástupný symbol pro obsah 9"/>
          <p:cNvSpPr>
            <a:spLocks noGrp="1"/>
          </p:cNvSpPr>
          <p:nvPr>
            <p:ph sz="half" idx="1"/>
          </p:nvPr>
        </p:nvSpPr>
        <p:spPr>
          <a:xfrm>
            <a:off x="611560" y="1988840"/>
            <a:ext cx="7632848" cy="4320479"/>
          </a:xfrm>
        </p:spPr>
        <p:txBody>
          <a:bodyPr>
            <a:noAutofit/>
          </a:bodyPr>
          <a:lstStyle/>
          <a:p>
            <a:pPr marL="0" indent="0">
              <a:buNone/>
            </a:pPr>
            <a:r>
              <a:rPr lang="cs-CZ" sz="3200" b="1" dirty="0" smtClean="0">
                <a:solidFill>
                  <a:srgbClr val="FF0000"/>
                </a:solidFill>
                <a:latin typeface="Arial" panose="020B0604020202020204" pitchFamily="34" charset="0"/>
                <a:cs typeface="Arial" panose="020B0604020202020204" pitchFamily="34" charset="0"/>
              </a:rPr>
              <a:t>Emma Charvátová</a:t>
            </a:r>
          </a:p>
          <a:p>
            <a:pPr marL="0" indent="0">
              <a:buNone/>
            </a:pPr>
            <a:r>
              <a:rPr lang="cs-CZ" sz="2400" b="1" dirty="0" smtClean="0">
                <a:latin typeface="Arial" panose="020B0604020202020204" pitchFamily="34" charset="0"/>
                <a:cs typeface="Arial" panose="020B0604020202020204" pitchFamily="34" charset="0"/>
              </a:rPr>
              <a:t>ZŠ T. G. Masaryka, </a:t>
            </a:r>
          </a:p>
          <a:p>
            <a:pPr marL="0" indent="0">
              <a:buNone/>
            </a:pPr>
            <a:r>
              <a:rPr lang="cs-CZ" sz="2400" b="1" dirty="0" smtClean="0">
                <a:latin typeface="Arial" panose="020B0604020202020204" pitchFamily="34" charset="0"/>
                <a:cs typeface="Arial" panose="020B0604020202020204" pitchFamily="34" charset="0"/>
              </a:rPr>
              <a:t>Štefánikova 460, Bojkovice</a:t>
            </a:r>
          </a:p>
          <a:p>
            <a:pPr marL="0" indent="0">
              <a:buNone/>
            </a:pPr>
            <a:endParaRPr lang="cs-CZ" dirty="0" smtClean="0">
              <a:solidFill>
                <a:schemeClr val="tx1"/>
              </a:solidFill>
              <a:latin typeface="Arial" panose="020B0604020202020204" pitchFamily="34" charset="0"/>
              <a:cs typeface="Arial" panose="020B0604020202020204" pitchFamily="34" charset="0"/>
            </a:endParaRPr>
          </a:p>
          <a:p>
            <a:r>
              <a:rPr lang="cs-CZ" dirty="0">
                <a:solidFill>
                  <a:schemeClr val="tx1"/>
                </a:solidFill>
                <a:latin typeface="Arial" panose="020B0604020202020204" pitchFamily="34" charset="0"/>
                <a:cs typeface="Arial" panose="020B0604020202020204" pitchFamily="34" charset="0"/>
              </a:rPr>
              <a:t>povídka </a:t>
            </a:r>
            <a:endParaRPr lang="cs-CZ" dirty="0" smtClean="0">
              <a:solidFill>
                <a:schemeClr val="tx1"/>
              </a:solidFill>
              <a:latin typeface="Arial" panose="020B0604020202020204" pitchFamily="34" charset="0"/>
              <a:cs typeface="Arial" panose="020B0604020202020204" pitchFamily="34" charset="0"/>
            </a:endParaRPr>
          </a:p>
          <a:p>
            <a:pPr marL="0" indent="0">
              <a:buNone/>
            </a:pPr>
            <a:r>
              <a:rPr lang="cs-CZ" sz="2400" b="1" dirty="0" smtClean="0">
                <a:solidFill>
                  <a:srgbClr val="FF0000"/>
                </a:solidFill>
                <a:latin typeface="Arial" panose="020B0604020202020204" pitchFamily="34" charset="0"/>
                <a:cs typeface="Arial" panose="020B0604020202020204" pitchFamily="34" charset="0"/>
              </a:rPr>
              <a:t>V zajetí vinylové desky</a:t>
            </a:r>
          </a:p>
          <a:p>
            <a:pPr marL="0" indent="0">
              <a:buNone/>
            </a:pP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Pomalu jsem otevřela oči a zjistila, že se to povedlo! Byla jsem v parku v dnešním světě. Zvedla jsem se a šla domů. Mamka už na mě čekala v kuchyni. Přišla jsem jakoby nic. Ona se tak také tvářila. „Dáš si čaj?“ zeptala se. </a:t>
            </a: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J-j-jo, jasně,“ odpověděla jsem. S úsměvem na tváři mi ho donesla a podívala se na mě, jako by něco tušila. Ale nic víc neřekla. Mezitím se vrátil i taťka a všechno bylo jako dřív. Až na to, že jsem věděla to, co oni ne. Tedy doufám</a:t>
            </a:r>
            <a:r>
              <a:rPr lang="cs-CZ" sz="1000" dirty="0" smtClean="0">
                <a:latin typeface="Arial" panose="020B0604020202020204" pitchFamily="34" charset="0"/>
                <a:cs typeface="Arial" panose="020B0604020202020204" pitchFamily="34" charset="0"/>
              </a:rPr>
              <a:t>...)</a:t>
            </a:r>
            <a:endParaRPr lang="cs-CZ" sz="1000" dirty="0">
              <a:latin typeface="Arial" panose="020B0604020202020204" pitchFamily="34" charset="0"/>
              <a:cs typeface="Arial" panose="020B0604020202020204" pitchFamily="34" charset="0"/>
            </a:endParaRPr>
          </a:p>
          <a:p>
            <a:pPr marL="0" indent="0">
              <a:buNone/>
            </a:pPr>
            <a:endParaRPr lang="cs-CZ" sz="1000" dirty="0" smtClean="0">
              <a:latin typeface="Arial" panose="020B0604020202020204" pitchFamily="34" charset="0"/>
              <a:cs typeface="Arial" panose="020B0604020202020204" pitchFamily="34" charset="0"/>
            </a:endParaRPr>
          </a:p>
          <a:p>
            <a:pPr marL="0" indent="0">
              <a:buNone/>
            </a:pPr>
            <a:endParaRPr lang="cs-CZ" dirty="0">
              <a:solidFill>
                <a:schemeClr val="tx1"/>
              </a:solidFill>
              <a:latin typeface="Arial" panose="020B0604020202020204" pitchFamily="34" charset="0"/>
              <a:cs typeface="Arial" panose="020B0604020202020204" pitchFamily="34" charset="0"/>
            </a:endParaRPr>
          </a:p>
          <a:p>
            <a:pPr marL="0" indent="0">
              <a:buNone/>
            </a:pPr>
            <a:r>
              <a:rPr lang="cs-CZ" sz="2400" b="1" dirty="0" smtClean="0">
                <a:solidFill>
                  <a:srgbClr val="FF0000"/>
                </a:solidFill>
                <a:latin typeface="Arial" panose="020B0604020202020204" pitchFamily="34" charset="0"/>
                <a:cs typeface="Arial" panose="020B0604020202020204" pitchFamily="34" charset="0"/>
              </a:rPr>
              <a:t> </a:t>
            </a:r>
            <a:endParaRPr lang="cs-CZ" sz="1600" dirty="0"/>
          </a:p>
          <a:p>
            <a:pPr marL="0" indent="0">
              <a:buNone/>
            </a:pPr>
            <a:endParaRPr lang="cs-CZ" dirty="0">
              <a:solidFill>
                <a:schemeClr val="tx1"/>
              </a:solidFill>
            </a:endParaRPr>
          </a:p>
          <a:p>
            <a:endParaRPr lang="cs-CZ" dirty="0" smtClean="0"/>
          </a:p>
          <a:p>
            <a:endParaRPr lang="cs-CZ" sz="2000" dirty="0"/>
          </a:p>
          <a:p>
            <a:endParaRPr lang="cs-CZ" sz="2000" dirty="0" smtClean="0"/>
          </a:p>
          <a:p>
            <a:endParaRPr lang="cs-CZ" sz="2000" dirty="0"/>
          </a:p>
          <a:p>
            <a:endParaRPr lang="cs-CZ" sz="2000" dirty="0" smtClean="0"/>
          </a:p>
          <a:p>
            <a:pPr marL="0" indent="0">
              <a:buNone/>
            </a:pPr>
            <a:endParaRPr lang="cs-CZ" sz="2000" dirty="0" smtClean="0"/>
          </a:p>
          <a:p>
            <a:pPr marL="0" indent="0">
              <a:buNone/>
            </a:pPr>
            <a:endParaRPr lang="cs-CZ" sz="2000" dirty="0" smtClean="0"/>
          </a:p>
          <a:p>
            <a:endParaRPr lang="cs-CZ" sz="2000"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2200" y="0"/>
            <a:ext cx="2356139" cy="2360423"/>
          </a:xfrm>
        </p:spPr>
      </p:pic>
    </p:spTree>
    <p:extLst>
      <p:ext uri="{BB962C8B-B14F-4D97-AF65-F5344CB8AC3E}">
        <p14:creationId xmlns:p14="http://schemas.microsoft.com/office/powerpoint/2010/main" val="2639881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 calcmode="lin" valueType="num">
                                      <p:cBhvr additive="base">
                                        <p:cTn id="43"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041440" cy="1512168"/>
          </a:xfrm>
        </p:spPr>
        <p:txBody>
          <a:bodyPr/>
          <a:lstStyle/>
          <a:p>
            <a:r>
              <a:rPr lang="cs-CZ" dirty="0">
                <a:latin typeface="Arial" panose="020B0604020202020204" pitchFamily="34" charset="0"/>
                <a:cs typeface="Arial" panose="020B0604020202020204" pitchFamily="34" charset="0"/>
              </a:rPr>
              <a:t>2. </a:t>
            </a:r>
            <a:r>
              <a:rPr lang="cs-CZ" dirty="0" smtClean="0">
                <a:latin typeface="Arial" panose="020B0604020202020204" pitchFamily="34" charset="0"/>
                <a:cs typeface="Arial" panose="020B0604020202020204" pitchFamily="34" charset="0"/>
              </a:rPr>
              <a:t>Místo</a:t>
            </a:r>
            <a:br>
              <a:rPr lang="cs-CZ" dirty="0" smtClean="0">
                <a:latin typeface="Arial" panose="020B0604020202020204" pitchFamily="34" charset="0"/>
                <a:cs typeface="Arial" panose="020B0604020202020204" pitchFamily="34" charset="0"/>
              </a:rPr>
            </a:br>
            <a:r>
              <a:rPr lang="cs-CZ" sz="2000" b="1" dirty="0">
                <a:solidFill>
                  <a:srgbClr val="FF0000"/>
                </a:solidFill>
                <a:latin typeface="Arial" panose="020B0604020202020204" pitchFamily="34" charset="0"/>
                <a:cs typeface="Arial" panose="020B0604020202020204" pitchFamily="34" charset="0"/>
              </a:rPr>
              <a:t>k</a:t>
            </a:r>
            <a:r>
              <a:rPr lang="cs-CZ" sz="2000" b="1" dirty="0" smtClean="0">
                <a:solidFill>
                  <a:srgbClr val="FF0000"/>
                </a:solidFill>
                <a:latin typeface="Arial" panose="020B0604020202020204" pitchFamily="34" charset="0"/>
                <a:cs typeface="Arial" panose="020B0604020202020204" pitchFamily="34" charset="0"/>
              </a:rPr>
              <a:t>ategorie 8</a:t>
            </a:r>
            <a:r>
              <a:rPr lang="cs-CZ" sz="2000" b="1" dirty="0">
                <a:solidFill>
                  <a:srgbClr val="FF0000"/>
                </a:solidFill>
                <a:latin typeface="Arial" panose="020B0604020202020204" pitchFamily="34" charset="0"/>
                <a:cs typeface="Arial" panose="020B0604020202020204" pitchFamily="34" charset="0"/>
              </a:rPr>
              <a:t>. tříd</a:t>
            </a:r>
            <a:br>
              <a:rPr lang="cs-CZ" sz="2000" b="1" dirty="0">
                <a:solidFill>
                  <a:srgbClr val="FF0000"/>
                </a:solidFill>
                <a:latin typeface="Arial" panose="020B0604020202020204" pitchFamily="34" charset="0"/>
                <a:cs typeface="Arial" panose="020B0604020202020204" pitchFamily="34" charset="0"/>
              </a:rPr>
            </a:br>
            <a:endParaRPr lang="cs-CZ" sz="2000" b="1" dirty="0">
              <a:solidFill>
                <a:schemeClr val="tx1"/>
              </a:solidFill>
              <a:latin typeface="Arial" panose="020B0604020202020204" pitchFamily="34" charset="0"/>
              <a:cs typeface="Arial" panose="020B0604020202020204" pitchFamily="34" charset="0"/>
            </a:endParaRPr>
          </a:p>
        </p:txBody>
      </p:sp>
      <p:sp>
        <p:nvSpPr>
          <p:cNvPr id="10" name="Zástupný symbol pro obsah 9"/>
          <p:cNvSpPr>
            <a:spLocks noGrp="1"/>
          </p:cNvSpPr>
          <p:nvPr>
            <p:ph sz="half" idx="1"/>
          </p:nvPr>
        </p:nvSpPr>
        <p:spPr>
          <a:xfrm>
            <a:off x="551280" y="1628800"/>
            <a:ext cx="5964936" cy="4176463"/>
          </a:xfrm>
        </p:spPr>
        <p:txBody>
          <a:bodyPr>
            <a:noAutofit/>
          </a:bodyPr>
          <a:lstStyle/>
          <a:p>
            <a:pPr marL="0" indent="0">
              <a:buNone/>
            </a:pPr>
            <a:r>
              <a:rPr lang="cs-CZ" sz="3200" b="1" dirty="0" smtClean="0">
                <a:solidFill>
                  <a:srgbClr val="FF0000"/>
                </a:solidFill>
                <a:latin typeface="Arial" panose="020B0604020202020204" pitchFamily="34" charset="0"/>
                <a:cs typeface="Arial" panose="020B0604020202020204" pitchFamily="34" charset="0"/>
              </a:rPr>
              <a:t>Tara </a:t>
            </a:r>
            <a:r>
              <a:rPr lang="cs-CZ" sz="3200" b="1" dirty="0" err="1" smtClean="0">
                <a:solidFill>
                  <a:srgbClr val="FF0000"/>
                </a:solidFill>
                <a:latin typeface="Arial" panose="020B0604020202020204" pitchFamily="34" charset="0"/>
                <a:cs typeface="Arial" panose="020B0604020202020204" pitchFamily="34" charset="0"/>
              </a:rPr>
              <a:t>Deví</a:t>
            </a:r>
            <a:r>
              <a:rPr lang="cs-CZ" sz="3200" b="1" dirty="0" smtClean="0">
                <a:solidFill>
                  <a:srgbClr val="FF0000"/>
                </a:solidFill>
                <a:latin typeface="Arial" panose="020B0604020202020204" pitchFamily="34" charset="0"/>
                <a:cs typeface="Arial" panose="020B0604020202020204" pitchFamily="34" charset="0"/>
              </a:rPr>
              <a:t> </a:t>
            </a:r>
            <a:r>
              <a:rPr lang="cs-CZ" sz="3200" b="1" dirty="0" err="1" smtClean="0">
                <a:solidFill>
                  <a:srgbClr val="FF0000"/>
                </a:solidFill>
                <a:latin typeface="Arial" panose="020B0604020202020204" pitchFamily="34" charset="0"/>
                <a:cs typeface="Arial" panose="020B0604020202020204" pitchFamily="34" charset="0"/>
              </a:rPr>
              <a:t>Nahálková</a:t>
            </a:r>
            <a:endParaRPr lang="cs-CZ" sz="3200" b="1" dirty="0" smtClean="0">
              <a:solidFill>
                <a:srgbClr val="FF0000"/>
              </a:solidFill>
              <a:latin typeface="Arial" panose="020B0604020202020204" pitchFamily="34" charset="0"/>
              <a:cs typeface="Arial" panose="020B0604020202020204" pitchFamily="34" charset="0"/>
            </a:endParaRPr>
          </a:p>
          <a:p>
            <a:pPr marL="0" indent="0">
              <a:buNone/>
            </a:pPr>
            <a:r>
              <a:rPr lang="cs-CZ" sz="2400" b="1" dirty="0" smtClean="0">
                <a:latin typeface="Arial" panose="020B0604020202020204" pitchFamily="34" charset="0"/>
                <a:cs typeface="Arial" panose="020B0604020202020204" pitchFamily="34" charset="0"/>
              </a:rPr>
              <a:t>ZŠ Komenského I, </a:t>
            </a:r>
          </a:p>
          <a:p>
            <a:pPr marL="0" indent="0">
              <a:buNone/>
            </a:pPr>
            <a:r>
              <a:rPr lang="cs-CZ" sz="2400" b="1" dirty="0" smtClean="0">
                <a:latin typeface="Arial" panose="020B0604020202020204" pitchFamily="34" charset="0"/>
                <a:cs typeface="Arial" panose="020B0604020202020204" pitchFamily="34" charset="0"/>
              </a:rPr>
              <a:t>Havlíčkovo nábřeží 3114, Zlín</a:t>
            </a:r>
          </a:p>
          <a:p>
            <a:pPr marL="0" indent="0">
              <a:buNone/>
            </a:pPr>
            <a:endParaRPr lang="cs-CZ" sz="2400" b="1" dirty="0" smtClean="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p</a:t>
            </a:r>
            <a:r>
              <a:rPr lang="cs-CZ" dirty="0" smtClean="0">
                <a:latin typeface="Arial" panose="020B0604020202020204" pitchFamily="34" charset="0"/>
                <a:cs typeface="Arial" panose="020B0604020202020204" pitchFamily="34" charset="0"/>
              </a:rPr>
              <a:t>ovídka</a:t>
            </a:r>
          </a:p>
          <a:p>
            <a:pPr marL="0" indent="0">
              <a:buNone/>
            </a:pPr>
            <a:r>
              <a:rPr lang="cs-CZ" sz="2400" dirty="0" smtClean="0">
                <a:solidFill>
                  <a:srgbClr val="FF0000"/>
                </a:solidFill>
                <a:latin typeface="Arial" panose="020B0604020202020204" pitchFamily="34" charset="0"/>
                <a:cs typeface="Arial" panose="020B0604020202020204" pitchFamily="34" charset="0"/>
              </a:rPr>
              <a:t>Neblahé zjištění</a:t>
            </a:r>
            <a:br>
              <a:rPr lang="cs-CZ" sz="2400" dirty="0" smtClean="0">
                <a:solidFill>
                  <a:srgbClr val="FF0000"/>
                </a:solidFill>
                <a:latin typeface="Arial" panose="020B0604020202020204" pitchFamily="34" charset="0"/>
                <a:cs typeface="Arial" panose="020B0604020202020204" pitchFamily="34" charset="0"/>
              </a:rPr>
            </a:b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Ta postava se ke mně rychle přibližovala a v ten moment mi došlo, že mu nejde vidět do obličeje, protože měl masku, a taky že drží v pravé ruce nůž. Začalo mi bušit rychle srdce a zvonila jsem na dům vedle mě, ale nikdo se neozýval. Dala jsem se do běhu, ale s tou zraněnou hlavou mi to nějak rychle nešlo. Ten člověk v masce za mnou běžel rychleji a </a:t>
            </a:r>
            <a:r>
              <a:rPr lang="cs-CZ" sz="1000" dirty="0" smtClean="0">
                <a:latin typeface="Arial" panose="020B0604020202020204" pitchFamily="34" charset="0"/>
                <a:cs typeface="Arial" panose="020B0604020202020204" pitchFamily="34" charset="0"/>
              </a:rPr>
              <a:t>rychleji</a:t>
            </a:r>
            <a:r>
              <a:rPr lang="cs-CZ" sz="1000" dirty="0">
                <a:latin typeface="Arial" panose="020B0604020202020204" pitchFamily="34" charset="0"/>
                <a:cs typeface="Arial" panose="020B0604020202020204" pitchFamily="34" charset="0"/>
              </a:rPr>
              <a:t>, ale byl tak </a:t>
            </a:r>
            <a:r>
              <a:rPr lang="cs-CZ" sz="1000" dirty="0" smtClean="0">
                <a:latin typeface="Arial" panose="020B0604020202020204" pitchFamily="34" charset="0"/>
                <a:cs typeface="Arial" panose="020B0604020202020204" pitchFamily="34" charset="0"/>
              </a:rPr>
              <a:t>30 m </a:t>
            </a:r>
            <a:r>
              <a:rPr lang="cs-CZ" sz="1000" dirty="0">
                <a:latin typeface="Arial" panose="020B0604020202020204" pitchFamily="34" charset="0"/>
                <a:cs typeface="Arial" panose="020B0604020202020204" pitchFamily="34" charset="0"/>
              </a:rPr>
              <a:t>za mnou. Po pár minutách běhu jsem konečně trochu věděla, kde jsem, tak jsem měla alespoň malou naději, že se dostanu </a:t>
            </a:r>
            <a:r>
              <a:rPr lang="cs-CZ" sz="1000" dirty="0" smtClean="0">
                <a:latin typeface="Arial" panose="020B0604020202020204" pitchFamily="34" charset="0"/>
                <a:cs typeface="Arial" panose="020B0604020202020204" pitchFamily="34" charset="0"/>
              </a:rPr>
              <a:t>domů…). </a:t>
            </a:r>
            <a:endParaRPr lang="cs-CZ" sz="1000" dirty="0">
              <a:latin typeface="Arial" panose="020B0604020202020204" pitchFamily="34" charset="0"/>
              <a:cs typeface="Arial" panose="020B0604020202020204" pitchFamily="34" charset="0"/>
            </a:endParaRPr>
          </a:p>
          <a:p>
            <a:pPr marL="0" indent="0">
              <a:buNone/>
            </a:pPr>
            <a:endParaRPr lang="cs-CZ" sz="2400" dirty="0" smtClean="0">
              <a:solidFill>
                <a:srgbClr val="FF0000"/>
              </a:solidFill>
              <a:latin typeface="Arial" panose="020B0604020202020204" pitchFamily="34" charset="0"/>
              <a:cs typeface="Arial" panose="020B0604020202020204" pitchFamily="34" charset="0"/>
            </a:endParaRPr>
          </a:p>
          <a:p>
            <a:pPr marL="0" indent="0">
              <a:buNone/>
            </a:pPr>
            <a:endParaRPr lang="cs-CZ" sz="2400" dirty="0">
              <a:solidFill>
                <a:srgbClr val="FF0000"/>
              </a:solidFill>
              <a:latin typeface="Arial" panose="020B0604020202020204" pitchFamily="34" charset="0"/>
              <a:cs typeface="Arial" panose="020B0604020202020204" pitchFamily="34" charset="0"/>
            </a:endParaRPr>
          </a:p>
          <a:p>
            <a:pPr marL="0" indent="0">
              <a:buNone/>
            </a:pPr>
            <a:endParaRPr lang="cs-CZ" sz="2800" b="1" dirty="0"/>
          </a:p>
          <a:p>
            <a:pPr marL="0" indent="0">
              <a:buNone/>
            </a:pPr>
            <a:endParaRPr lang="cs-CZ" sz="2800" b="1" dirty="0" smtClean="0"/>
          </a:p>
          <a:p>
            <a:endParaRPr lang="cs-CZ" dirty="0" smtClean="0"/>
          </a:p>
          <a:p>
            <a:endParaRPr lang="cs-CZ" sz="2000" dirty="0"/>
          </a:p>
          <a:p>
            <a:endParaRPr lang="cs-CZ" sz="2000" dirty="0" smtClean="0"/>
          </a:p>
          <a:p>
            <a:endParaRPr lang="cs-CZ" sz="2000" dirty="0"/>
          </a:p>
          <a:p>
            <a:endParaRPr lang="cs-CZ" sz="2000" dirty="0" smtClean="0"/>
          </a:p>
          <a:p>
            <a:pPr marL="0" indent="0">
              <a:buNone/>
            </a:pPr>
            <a:endParaRPr lang="cs-CZ" sz="2000" dirty="0" smtClean="0"/>
          </a:p>
          <a:p>
            <a:pPr marL="0" indent="0">
              <a:buNone/>
            </a:pPr>
            <a:endParaRPr lang="cs-CZ" sz="2000" dirty="0" smtClean="0"/>
          </a:p>
          <a:p>
            <a:endParaRPr lang="cs-CZ" sz="2000"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36444" y="332656"/>
            <a:ext cx="2352808" cy="235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58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1280" y="380515"/>
            <a:ext cx="8317744" cy="1176277"/>
          </a:xfrm>
        </p:spPr>
        <p:txBody>
          <a:bodyPr/>
          <a:lstStyle/>
          <a:p>
            <a:r>
              <a:rPr lang="cs-CZ" dirty="0">
                <a:latin typeface="Arial" panose="020B0604020202020204" pitchFamily="34" charset="0"/>
                <a:cs typeface="Arial" panose="020B0604020202020204" pitchFamily="34" charset="0"/>
              </a:rPr>
              <a:t>2. </a:t>
            </a:r>
            <a:r>
              <a:rPr lang="cs-CZ" dirty="0" smtClean="0">
                <a:latin typeface="Arial" panose="020B0604020202020204" pitchFamily="34" charset="0"/>
                <a:cs typeface="Arial" panose="020B0604020202020204" pitchFamily="34" charset="0"/>
              </a:rPr>
              <a:t>Místo</a:t>
            </a:r>
            <a:r>
              <a:rPr lang="cs-CZ" sz="4400" b="1" dirty="0">
                <a:solidFill>
                  <a:srgbClr val="FF0000"/>
                </a:solidFill>
              </a:rPr>
              <a:t/>
            </a:r>
            <a:br>
              <a:rPr lang="cs-CZ" sz="4400" b="1" dirty="0">
                <a:solidFill>
                  <a:srgbClr val="FF0000"/>
                </a:solidFill>
              </a:rPr>
            </a:br>
            <a:r>
              <a:rPr lang="cs-CZ" sz="2000" b="1" dirty="0">
                <a:solidFill>
                  <a:srgbClr val="FF0000"/>
                </a:solidFill>
                <a:latin typeface="Arial" panose="020B0604020202020204" pitchFamily="34" charset="0"/>
                <a:cs typeface="Arial" panose="020B0604020202020204" pitchFamily="34" charset="0"/>
              </a:rPr>
              <a:t>kategorie 9. tříd</a:t>
            </a:r>
          </a:p>
        </p:txBody>
      </p:sp>
      <p:sp>
        <p:nvSpPr>
          <p:cNvPr id="10" name="Zástupný symbol pro obsah 9"/>
          <p:cNvSpPr>
            <a:spLocks noGrp="1"/>
          </p:cNvSpPr>
          <p:nvPr>
            <p:ph sz="half" idx="1"/>
          </p:nvPr>
        </p:nvSpPr>
        <p:spPr>
          <a:xfrm>
            <a:off x="551280" y="1772816"/>
            <a:ext cx="5244856" cy="4392488"/>
          </a:xfrm>
        </p:spPr>
        <p:txBody>
          <a:bodyPr>
            <a:noAutofit/>
          </a:bodyPr>
          <a:lstStyle/>
          <a:p>
            <a:endParaRPr lang="cs-CZ" sz="2000" b="1" dirty="0" smtClean="0"/>
          </a:p>
          <a:p>
            <a:pPr marL="0" indent="0">
              <a:buNone/>
            </a:pPr>
            <a:r>
              <a:rPr lang="cs-CZ" sz="3200" b="1" dirty="0" smtClean="0">
                <a:solidFill>
                  <a:srgbClr val="FF0000"/>
                </a:solidFill>
                <a:latin typeface="Arial" panose="020B0604020202020204" pitchFamily="34" charset="0"/>
                <a:cs typeface="Arial" panose="020B0604020202020204" pitchFamily="34" charset="0"/>
              </a:rPr>
              <a:t>Jan </a:t>
            </a:r>
            <a:r>
              <a:rPr lang="cs-CZ" sz="3200" b="1" dirty="0" err="1" smtClean="0">
                <a:solidFill>
                  <a:srgbClr val="FF0000"/>
                </a:solidFill>
                <a:latin typeface="Arial" panose="020B0604020202020204" pitchFamily="34" charset="0"/>
                <a:cs typeface="Arial" panose="020B0604020202020204" pitchFamily="34" charset="0"/>
              </a:rPr>
              <a:t>Šuchma</a:t>
            </a:r>
            <a:endParaRPr lang="cs-CZ" sz="3200" b="1" dirty="0" smtClean="0">
              <a:solidFill>
                <a:srgbClr val="FF0000"/>
              </a:solidFill>
              <a:latin typeface="Arial" panose="020B0604020202020204" pitchFamily="34" charset="0"/>
              <a:cs typeface="Arial" panose="020B0604020202020204" pitchFamily="34" charset="0"/>
            </a:endParaRPr>
          </a:p>
          <a:p>
            <a:pPr marL="0" indent="0">
              <a:buNone/>
            </a:pPr>
            <a:r>
              <a:rPr lang="cs-CZ" sz="2400" b="1" dirty="0" smtClean="0">
                <a:solidFill>
                  <a:schemeClr val="tx1"/>
                </a:solidFill>
                <a:latin typeface="Arial" panose="020B0604020202020204" pitchFamily="34" charset="0"/>
                <a:cs typeface="Arial" panose="020B0604020202020204" pitchFamily="34" charset="0"/>
              </a:rPr>
              <a:t>ZŠ Zlín, Okružní 4685</a:t>
            </a:r>
          </a:p>
          <a:p>
            <a:pPr marL="0" indent="0">
              <a:buNone/>
            </a:pPr>
            <a:endParaRPr lang="cs-CZ" dirty="0" smtClean="0">
              <a:solidFill>
                <a:schemeClr val="tx1"/>
              </a:solidFill>
              <a:latin typeface="Arial" panose="020B0604020202020204" pitchFamily="34" charset="0"/>
              <a:cs typeface="Arial" panose="020B0604020202020204" pitchFamily="34" charset="0"/>
            </a:endParaRPr>
          </a:p>
          <a:p>
            <a:r>
              <a:rPr lang="cs-CZ" dirty="0" smtClean="0">
                <a:solidFill>
                  <a:schemeClr val="tx1"/>
                </a:solidFill>
                <a:latin typeface="Arial" panose="020B0604020202020204" pitchFamily="34" charset="0"/>
                <a:cs typeface="Arial" panose="020B0604020202020204" pitchFamily="34" charset="0"/>
              </a:rPr>
              <a:t>povídka </a:t>
            </a:r>
          </a:p>
          <a:p>
            <a:pPr marL="0" indent="0">
              <a:buNone/>
            </a:pPr>
            <a:r>
              <a:rPr lang="cs-CZ" sz="2400" dirty="0" smtClean="0">
                <a:solidFill>
                  <a:srgbClr val="FF0000"/>
                </a:solidFill>
                <a:latin typeface="Arial" panose="020B0604020202020204" pitchFamily="34" charset="0"/>
                <a:cs typeface="Arial" panose="020B0604020202020204" pitchFamily="34" charset="0"/>
              </a:rPr>
              <a:t>Poslední stanice</a:t>
            </a:r>
            <a:br>
              <a:rPr lang="cs-CZ" sz="2400" dirty="0" smtClean="0">
                <a:solidFill>
                  <a:srgbClr val="FF0000"/>
                </a:solidFill>
                <a:latin typeface="Arial" panose="020B0604020202020204" pitchFamily="34" charset="0"/>
                <a:cs typeface="Arial" panose="020B0604020202020204" pitchFamily="34" charset="0"/>
              </a:rPr>
            </a:br>
            <a:r>
              <a:rPr lang="cs-CZ" sz="1000" dirty="0" smtClean="0">
                <a:latin typeface="Arial" panose="020B0604020202020204" pitchFamily="34" charset="0"/>
                <a:cs typeface="Arial" panose="020B0604020202020204" pitchFamily="34" charset="0"/>
              </a:rPr>
              <a:t>(Už </a:t>
            </a:r>
            <a:r>
              <a:rPr lang="cs-CZ" sz="1000" dirty="0">
                <a:latin typeface="Arial" panose="020B0604020202020204" pitchFamily="34" charset="0"/>
                <a:cs typeface="Arial" panose="020B0604020202020204" pitchFamily="34" charset="0"/>
              </a:rPr>
              <a:t>je pozdě večer a začínám být unavený, většina cestujících už taky spí. Ztlumím světla v kabinách. Náhle vidím světla v protisměru,  na stejné koleji. „To není možné!“ rychle zatáhnu za  sonické brzdy. Příliš pozdě, dráha je příliš krátká, srážka je nevyhnutelná. Panebože, jak mám varovat pasažéry? Podívám se za sebe do osobního vagónu. Nikdo tam není, ani živá duše. Několik desítek lidí se jen tak vypařilo. Jen ze zadního </a:t>
            </a:r>
            <a:r>
              <a:rPr lang="cs-CZ" sz="1000" dirty="0" smtClean="0">
                <a:latin typeface="Arial" panose="020B0604020202020204" pitchFamily="34" charset="0"/>
                <a:cs typeface="Arial" panose="020B0604020202020204" pitchFamily="34" charset="0"/>
              </a:rPr>
              <a:t>vagónu </a:t>
            </a:r>
            <a:r>
              <a:rPr lang="cs-CZ" sz="1000" dirty="0">
                <a:latin typeface="Arial" panose="020B0604020202020204" pitchFamily="34" charset="0"/>
                <a:cs typeface="Arial" panose="020B0604020202020204" pitchFamily="34" charset="0"/>
              </a:rPr>
              <a:t>s nákladem vychází podivná záře. Najednou jsou světla vlaku nadosah a zcela mě oslepují. Těsně před kolizí se otřese zadní část vlaku a </a:t>
            </a:r>
            <a:r>
              <a:rPr lang="cs-CZ" sz="1000" dirty="0" smtClean="0">
                <a:latin typeface="Arial" panose="020B0604020202020204" pitchFamily="34" charset="0"/>
                <a:cs typeface="Arial" panose="020B0604020202020204" pitchFamily="34" charset="0"/>
              </a:rPr>
              <a:t>vybouchne…)</a:t>
            </a:r>
            <a:endParaRPr lang="cs-CZ" sz="1000" b="1" dirty="0">
              <a:latin typeface="Arial" panose="020B0604020202020204" pitchFamily="34" charset="0"/>
              <a:cs typeface="Arial" panose="020B0604020202020204" pitchFamily="34" charset="0"/>
            </a:endParaRPr>
          </a:p>
          <a:p>
            <a:pPr marL="0" indent="0">
              <a:buNone/>
            </a:pPr>
            <a:endParaRPr lang="cs-CZ" sz="1000" dirty="0" smtClean="0">
              <a:latin typeface="Arial" panose="020B0604020202020204" pitchFamily="34" charset="0"/>
              <a:cs typeface="Arial" panose="020B0604020202020204" pitchFamily="34" charset="0"/>
            </a:endParaRPr>
          </a:p>
          <a:p>
            <a:pPr marL="0" indent="0">
              <a:buNone/>
            </a:pPr>
            <a:endParaRPr lang="cs-CZ" dirty="0" smtClean="0">
              <a:solidFill>
                <a:srgbClr val="FF0000"/>
              </a:solidFill>
              <a:latin typeface="Arial" panose="020B0604020202020204" pitchFamily="34" charset="0"/>
              <a:cs typeface="Arial" panose="020B0604020202020204" pitchFamily="34" charset="0"/>
            </a:endParaRPr>
          </a:p>
          <a:p>
            <a:pPr marL="0" indent="0">
              <a:buNone/>
            </a:pPr>
            <a:r>
              <a:rPr lang="cs-CZ" sz="3600" b="1" dirty="0" smtClean="0">
                <a:solidFill>
                  <a:srgbClr val="FF0000"/>
                </a:solidFill>
                <a:latin typeface="Arial" panose="020B0604020202020204" pitchFamily="34" charset="0"/>
                <a:cs typeface="Arial" panose="020B0604020202020204" pitchFamily="34" charset="0"/>
              </a:rPr>
              <a:t> </a:t>
            </a:r>
            <a:endParaRPr lang="cs-CZ" sz="3600" b="1" dirty="0">
              <a:solidFill>
                <a:srgbClr val="FF0000"/>
              </a:solidFill>
              <a:latin typeface="Arial" panose="020B0604020202020204" pitchFamily="34" charset="0"/>
              <a:cs typeface="Arial" panose="020B0604020202020204" pitchFamily="34" charset="0"/>
            </a:endParaRPr>
          </a:p>
          <a:p>
            <a:pPr marL="0" indent="0">
              <a:buNone/>
            </a:pPr>
            <a:r>
              <a:rPr lang="cs-CZ" dirty="0" smtClean="0">
                <a:solidFill>
                  <a:schemeClr val="tx1"/>
                </a:solidFill>
                <a:latin typeface="Arial" panose="020B0604020202020204" pitchFamily="34" charset="0"/>
                <a:cs typeface="Arial" panose="020B0604020202020204" pitchFamily="34" charset="0"/>
              </a:rPr>
              <a:t> </a:t>
            </a:r>
            <a:endParaRPr lang="cs-CZ" dirty="0" smtClean="0">
              <a:solidFill>
                <a:srgbClr val="FF0000"/>
              </a:solidFill>
              <a:latin typeface="Arial" panose="020B0604020202020204" pitchFamily="34" charset="0"/>
              <a:cs typeface="Arial" panose="020B0604020202020204" pitchFamily="34" charset="0"/>
            </a:endParaRPr>
          </a:p>
          <a:p>
            <a:pPr marL="0" indent="0">
              <a:buNone/>
            </a:pPr>
            <a:endParaRPr lang="cs-CZ" dirty="0" smtClean="0">
              <a:solidFill>
                <a:schemeClr val="tx1"/>
              </a:solidFill>
            </a:endParaRPr>
          </a:p>
          <a:p>
            <a:endParaRPr lang="cs-CZ" dirty="0" smtClean="0">
              <a:solidFill>
                <a:schemeClr val="tx1"/>
              </a:solidFill>
            </a:endParaRPr>
          </a:p>
          <a:p>
            <a:endParaRPr lang="cs-CZ" dirty="0" smtClean="0">
              <a:solidFill>
                <a:schemeClr val="tx1"/>
              </a:solidFill>
            </a:endParaRPr>
          </a:p>
          <a:p>
            <a:pPr marL="0" indent="0">
              <a:buNone/>
            </a:pPr>
            <a:r>
              <a:rPr lang="cs-CZ" b="1" dirty="0" smtClean="0">
                <a:solidFill>
                  <a:schemeClr val="tx1"/>
                </a:solidFill>
              </a:rPr>
              <a:t> </a:t>
            </a:r>
            <a:endParaRPr lang="cs-CZ" b="1" dirty="0">
              <a:solidFill>
                <a:schemeClr val="tx1"/>
              </a:solidFill>
            </a:endParaRPr>
          </a:p>
          <a:p>
            <a:endParaRPr lang="cs-CZ" sz="2000" dirty="0" smtClean="0"/>
          </a:p>
          <a:p>
            <a:endParaRPr lang="cs-CZ" sz="2000" dirty="0"/>
          </a:p>
          <a:p>
            <a:endParaRPr lang="cs-CZ" sz="2000" dirty="0" smtClean="0"/>
          </a:p>
          <a:p>
            <a:pPr marL="0" indent="0">
              <a:buNone/>
            </a:pPr>
            <a:endParaRPr lang="cs-CZ" sz="2000" dirty="0" smtClean="0"/>
          </a:p>
          <a:p>
            <a:pPr marL="0" indent="0">
              <a:buNone/>
            </a:pPr>
            <a:endParaRPr lang="cs-CZ" sz="2000" dirty="0" smtClean="0"/>
          </a:p>
          <a:p>
            <a:endParaRPr lang="cs-CZ" sz="2000"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84168" y="380515"/>
            <a:ext cx="2520855" cy="25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471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 calcmode="lin" valueType="num">
                                      <p:cBhvr additive="base">
                                        <p:cTn id="3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 calcmode="lin" valueType="num">
                                      <p:cBhvr additive="base">
                                        <p:cTn id="43"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1280" y="436563"/>
            <a:ext cx="8041440" cy="1264245"/>
          </a:xfrm>
        </p:spPr>
        <p:txBody>
          <a:bodyPr>
            <a:normAutofit/>
          </a:bodyPr>
          <a:lstStyle/>
          <a:p>
            <a:r>
              <a:rPr lang="cs-CZ" dirty="0">
                <a:latin typeface="Arial" panose="020B0604020202020204" pitchFamily="34" charset="0"/>
                <a:cs typeface="Arial" panose="020B0604020202020204" pitchFamily="34" charset="0"/>
              </a:rPr>
              <a:t>1. místo</a:t>
            </a:r>
            <a:r>
              <a:rPr lang="cs-CZ" sz="4400" b="1" dirty="0" smtClean="0">
                <a:solidFill>
                  <a:srgbClr val="FF0000"/>
                </a:solidFill>
              </a:rPr>
              <a:t/>
            </a:r>
            <a:br>
              <a:rPr lang="cs-CZ" sz="4400" b="1" dirty="0" smtClean="0">
                <a:solidFill>
                  <a:srgbClr val="FF0000"/>
                </a:solidFill>
              </a:rPr>
            </a:br>
            <a:r>
              <a:rPr lang="cs-CZ" sz="2000" b="1" dirty="0">
                <a:solidFill>
                  <a:srgbClr val="FF0000"/>
                </a:solidFill>
                <a:latin typeface="Arial" panose="020B0604020202020204" pitchFamily="34" charset="0"/>
                <a:cs typeface="Arial" panose="020B0604020202020204" pitchFamily="34" charset="0"/>
              </a:rPr>
              <a:t>kategorie </a:t>
            </a:r>
            <a:r>
              <a:rPr lang="cs-CZ" sz="2000" b="1" dirty="0" smtClean="0">
                <a:solidFill>
                  <a:srgbClr val="FF0000"/>
                </a:solidFill>
                <a:latin typeface="Arial" panose="020B0604020202020204" pitchFamily="34" charset="0"/>
                <a:cs typeface="Arial" panose="020B0604020202020204" pitchFamily="34" charset="0"/>
              </a:rPr>
              <a:t> 8</a:t>
            </a:r>
            <a:r>
              <a:rPr lang="cs-CZ" sz="2000" b="1" dirty="0">
                <a:solidFill>
                  <a:srgbClr val="FF0000"/>
                </a:solidFill>
                <a:latin typeface="Arial" panose="020B0604020202020204" pitchFamily="34" charset="0"/>
                <a:cs typeface="Arial" panose="020B0604020202020204" pitchFamily="34" charset="0"/>
              </a:rPr>
              <a:t>. tříd</a:t>
            </a:r>
          </a:p>
        </p:txBody>
      </p:sp>
      <p:sp>
        <p:nvSpPr>
          <p:cNvPr id="10" name="Zástupný symbol pro obsah 9"/>
          <p:cNvSpPr>
            <a:spLocks noGrp="1"/>
          </p:cNvSpPr>
          <p:nvPr>
            <p:ph sz="half" idx="1"/>
          </p:nvPr>
        </p:nvSpPr>
        <p:spPr>
          <a:xfrm>
            <a:off x="551280" y="1844824"/>
            <a:ext cx="5244856" cy="4464496"/>
          </a:xfrm>
        </p:spPr>
        <p:txBody>
          <a:bodyPr>
            <a:noAutofit/>
          </a:bodyPr>
          <a:lstStyle/>
          <a:p>
            <a:pPr marL="0" indent="0">
              <a:buNone/>
            </a:pPr>
            <a:r>
              <a:rPr lang="cs-CZ" sz="3200" b="1" dirty="0" smtClean="0">
                <a:solidFill>
                  <a:srgbClr val="FF0000"/>
                </a:solidFill>
                <a:latin typeface="Arial" panose="020B0604020202020204" pitchFamily="34" charset="0"/>
                <a:cs typeface="Arial" panose="020B0604020202020204" pitchFamily="34" charset="0"/>
              </a:rPr>
              <a:t>Karolína </a:t>
            </a:r>
            <a:r>
              <a:rPr lang="cs-CZ" sz="3200" b="1" dirty="0" err="1" smtClean="0">
                <a:solidFill>
                  <a:srgbClr val="FF0000"/>
                </a:solidFill>
                <a:latin typeface="Arial" panose="020B0604020202020204" pitchFamily="34" charset="0"/>
                <a:cs typeface="Arial" panose="020B0604020202020204" pitchFamily="34" charset="0"/>
              </a:rPr>
              <a:t>Kočanová</a:t>
            </a:r>
            <a:endParaRPr lang="cs-CZ" sz="3200" b="1" dirty="0" smtClean="0">
              <a:solidFill>
                <a:srgbClr val="FF0000"/>
              </a:solidFill>
              <a:latin typeface="Arial" panose="020B0604020202020204" pitchFamily="34" charset="0"/>
              <a:cs typeface="Arial" panose="020B0604020202020204" pitchFamily="34" charset="0"/>
            </a:endParaRPr>
          </a:p>
          <a:p>
            <a:pPr marL="0" indent="0">
              <a:buNone/>
            </a:pPr>
            <a:r>
              <a:rPr lang="cs-CZ" sz="2400" b="1" dirty="0" smtClean="0">
                <a:solidFill>
                  <a:schemeClr val="tx1"/>
                </a:solidFill>
                <a:latin typeface="Arial" panose="020B0604020202020204" pitchFamily="34" charset="0"/>
                <a:cs typeface="Arial" panose="020B0604020202020204" pitchFamily="34" charset="0"/>
              </a:rPr>
              <a:t>ZŠ Zdounky, 59, 768 02</a:t>
            </a:r>
          </a:p>
          <a:p>
            <a:pPr marL="0" indent="0">
              <a:buNone/>
            </a:pPr>
            <a:endParaRPr lang="cs-CZ" sz="2400" b="1" dirty="0" smtClean="0">
              <a:solidFill>
                <a:schemeClr val="tx1"/>
              </a:solidFill>
              <a:latin typeface="Arial" panose="020B0604020202020204" pitchFamily="34" charset="0"/>
              <a:cs typeface="Arial" panose="020B0604020202020204" pitchFamily="34" charset="0"/>
            </a:endParaRPr>
          </a:p>
          <a:p>
            <a:r>
              <a:rPr lang="cs-CZ" dirty="0" smtClean="0">
                <a:solidFill>
                  <a:schemeClr val="tx1"/>
                </a:solidFill>
                <a:latin typeface="Arial" panose="020B0604020202020204" pitchFamily="34" charset="0"/>
                <a:cs typeface="Arial" panose="020B0604020202020204" pitchFamily="34" charset="0"/>
              </a:rPr>
              <a:t> povídka</a:t>
            </a:r>
          </a:p>
          <a:p>
            <a:pPr marL="0" indent="0">
              <a:buNone/>
            </a:pPr>
            <a:r>
              <a:rPr lang="cs-CZ" sz="2400" dirty="0" smtClean="0">
                <a:solidFill>
                  <a:srgbClr val="FF0000"/>
                </a:solidFill>
                <a:latin typeface="Arial" panose="020B0604020202020204" pitchFamily="34" charset="0"/>
                <a:cs typeface="Arial" panose="020B0604020202020204" pitchFamily="34" charset="0"/>
              </a:rPr>
              <a:t>Mor</a:t>
            </a:r>
          </a:p>
          <a:p>
            <a:pPr marL="0" indent="0">
              <a:buNone/>
            </a:pPr>
            <a:r>
              <a:rPr lang="cs-CZ" sz="1000" dirty="0" smtClean="0">
                <a:latin typeface="Arial" panose="020B0604020202020204" pitchFamily="34" charset="0"/>
                <a:cs typeface="Arial" panose="020B0604020202020204" pitchFamily="34" charset="0"/>
              </a:rPr>
              <a:t>(…</a:t>
            </a:r>
            <a:r>
              <a:rPr lang="cs-CZ" sz="1000" dirty="0" smtClean="0"/>
              <a:t>Stojím </a:t>
            </a:r>
            <a:r>
              <a:rPr lang="cs-CZ" sz="1000" dirty="0"/>
              <a:t>na kraji strmého útesu, mohutná skaliska, která se zde statisíce let </a:t>
            </a:r>
            <a:r>
              <a:rPr lang="cs-CZ" sz="1000" dirty="0" smtClean="0"/>
              <a:t>vytvářela, </a:t>
            </a:r>
            <a:r>
              <a:rPr lang="cs-CZ" sz="1000" dirty="0"/>
              <a:t>jsou chladná a neobydlená. Nyní jsem si již plně vědom skutečnosti, ta slova psaná černým inkoustem na kus papíru. Mým trestem bylo se dívat, jak všichni umírali a jak jsem je všechny ztrácel. Ten stařec, jak nám všem sám vyprávěl, procestoval celou zem a celý nám známý svět. Zasel smrt všude bez ohledu na to, jací lidé byli. Tak mi pravil rytíř, který mi pověděl hořkou pravdu, na kterou jsem se neotázal. Ten rytíř počítal mrtvé, jenže jich bylo </a:t>
            </a:r>
            <a:r>
              <a:rPr lang="cs-CZ" sz="1000" dirty="0" smtClean="0"/>
              <a:t>tolik, </a:t>
            </a:r>
            <a:r>
              <a:rPr lang="cs-CZ" sz="1000" dirty="0"/>
              <a:t>že na pergamen, na které je všechny psal, se nevešli. Píše se rok 1349 a ten stařec byl MOR</a:t>
            </a:r>
            <a:r>
              <a:rPr lang="cs-CZ" sz="1000" dirty="0" smtClean="0"/>
              <a:t>.).</a:t>
            </a:r>
            <a:endParaRPr lang="cs-CZ" sz="1000" dirty="0"/>
          </a:p>
          <a:p>
            <a:pPr marL="0" indent="0">
              <a:buNone/>
            </a:pPr>
            <a:endParaRPr lang="cs-CZ" sz="1000" dirty="0" smtClean="0">
              <a:latin typeface="Arial" panose="020B0604020202020204" pitchFamily="34" charset="0"/>
              <a:cs typeface="Arial" panose="020B0604020202020204" pitchFamily="34" charset="0"/>
            </a:endParaRPr>
          </a:p>
          <a:p>
            <a:pPr marL="0" indent="0">
              <a:buNone/>
            </a:pPr>
            <a:r>
              <a:rPr lang="cs-CZ" dirty="0" smtClean="0">
                <a:solidFill>
                  <a:srgbClr val="FF0000"/>
                </a:solidFill>
                <a:latin typeface="Arial" panose="020B0604020202020204" pitchFamily="34" charset="0"/>
                <a:cs typeface="Arial" panose="020B0604020202020204" pitchFamily="34" charset="0"/>
              </a:rPr>
              <a:t> </a:t>
            </a:r>
            <a:endParaRPr lang="cs-CZ" dirty="0">
              <a:solidFill>
                <a:srgbClr val="FF0000"/>
              </a:solidFill>
              <a:latin typeface="Arial" panose="020B0604020202020204" pitchFamily="34" charset="0"/>
              <a:cs typeface="Arial" panose="020B0604020202020204" pitchFamily="34" charset="0"/>
            </a:endParaRPr>
          </a:p>
          <a:p>
            <a:pPr marL="0" indent="0">
              <a:buNone/>
            </a:pPr>
            <a:endParaRPr lang="cs-CZ" sz="2800" b="1" dirty="0" smtClean="0"/>
          </a:p>
          <a:p>
            <a:endParaRPr lang="cs-CZ" sz="2000" dirty="0"/>
          </a:p>
          <a:p>
            <a:endParaRPr lang="cs-CZ" sz="2000" dirty="0"/>
          </a:p>
          <a:p>
            <a:endParaRPr lang="cs-CZ" sz="2000" dirty="0" smtClean="0"/>
          </a:p>
          <a:p>
            <a:endParaRPr lang="cs-CZ" sz="2000" dirty="0"/>
          </a:p>
          <a:p>
            <a:endParaRPr lang="cs-CZ" sz="2000" dirty="0" smtClean="0"/>
          </a:p>
          <a:p>
            <a:pPr marL="0" indent="0">
              <a:buNone/>
            </a:pPr>
            <a:endParaRPr lang="cs-CZ" sz="2000" dirty="0" smtClean="0"/>
          </a:p>
          <a:p>
            <a:pPr marL="0" indent="0">
              <a:buNone/>
            </a:pPr>
            <a:endParaRPr lang="cs-CZ" sz="2000" dirty="0" smtClean="0"/>
          </a:p>
          <a:p>
            <a:endParaRPr lang="cs-CZ" sz="2000"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332656"/>
            <a:ext cx="2489995" cy="2494522"/>
          </a:xfrm>
        </p:spPr>
      </p:pic>
    </p:spTree>
    <p:extLst>
      <p:ext uri="{BB962C8B-B14F-4D97-AF65-F5344CB8AC3E}">
        <p14:creationId xmlns:p14="http://schemas.microsoft.com/office/powerpoint/2010/main" val="160444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1280" y="436563"/>
            <a:ext cx="8041440" cy="1598527"/>
          </a:xfrm>
        </p:spPr>
        <p:txBody>
          <a:bodyPr>
            <a:normAutofit/>
          </a:bodyPr>
          <a:lstStyle/>
          <a:p>
            <a:r>
              <a:rPr lang="cs-CZ" dirty="0">
                <a:latin typeface="Arial" panose="020B0604020202020204" pitchFamily="34" charset="0"/>
                <a:cs typeface="Arial" panose="020B0604020202020204" pitchFamily="34" charset="0"/>
              </a:rPr>
              <a:t>1. místo </a:t>
            </a:r>
            <a:r>
              <a:rPr lang="cs-CZ" sz="4000" b="1" dirty="0" smtClean="0">
                <a:solidFill>
                  <a:srgbClr val="FF0000"/>
                </a:solidFill>
              </a:rPr>
              <a:t/>
            </a:r>
            <a:br>
              <a:rPr lang="cs-CZ" sz="4000" b="1" dirty="0" smtClean="0">
                <a:solidFill>
                  <a:srgbClr val="FF0000"/>
                </a:solidFill>
              </a:rPr>
            </a:br>
            <a:r>
              <a:rPr lang="cs-CZ" sz="2000" b="1" dirty="0">
                <a:solidFill>
                  <a:srgbClr val="FF0000"/>
                </a:solidFill>
                <a:latin typeface="Arial" panose="020B0604020202020204" pitchFamily="34" charset="0"/>
                <a:cs typeface="Arial" panose="020B0604020202020204" pitchFamily="34" charset="0"/>
              </a:rPr>
              <a:t>kategorie 9. tříd</a:t>
            </a:r>
          </a:p>
        </p:txBody>
      </p:sp>
      <p:sp>
        <p:nvSpPr>
          <p:cNvPr id="10" name="Zástupný symbol pro obsah 9"/>
          <p:cNvSpPr>
            <a:spLocks noGrp="1"/>
          </p:cNvSpPr>
          <p:nvPr>
            <p:ph sz="half" idx="1"/>
          </p:nvPr>
        </p:nvSpPr>
        <p:spPr>
          <a:xfrm>
            <a:off x="539552" y="2132856"/>
            <a:ext cx="5040560" cy="3816424"/>
          </a:xfrm>
        </p:spPr>
        <p:txBody>
          <a:bodyPr>
            <a:noAutofit/>
          </a:bodyPr>
          <a:lstStyle/>
          <a:p>
            <a:pPr marL="0" indent="0">
              <a:buNone/>
            </a:pPr>
            <a:r>
              <a:rPr lang="cs-CZ" sz="3200" b="1" dirty="0" smtClean="0">
                <a:solidFill>
                  <a:srgbClr val="FF0000"/>
                </a:solidFill>
                <a:latin typeface="Arial" panose="020B0604020202020204" pitchFamily="34" charset="0"/>
                <a:cs typeface="Arial" panose="020B0604020202020204" pitchFamily="34" charset="0"/>
              </a:rPr>
              <a:t>Denisa Onderková</a:t>
            </a:r>
          </a:p>
          <a:p>
            <a:pPr marL="0" indent="0">
              <a:buNone/>
            </a:pPr>
            <a:r>
              <a:rPr lang="cs-CZ" sz="2400" b="1" dirty="0" smtClean="0">
                <a:solidFill>
                  <a:schemeClr val="tx1"/>
                </a:solidFill>
                <a:latin typeface="Arial" panose="020B0604020202020204" pitchFamily="34" charset="0"/>
                <a:cs typeface="Arial" panose="020B0604020202020204" pitchFamily="34" charset="0"/>
              </a:rPr>
              <a:t>ZŠ Horní Lideč, 200, 756 12 </a:t>
            </a:r>
            <a:r>
              <a:rPr lang="cs-CZ" sz="2400" b="1" dirty="0" smtClean="0">
                <a:latin typeface="Arial" panose="020B0604020202020204" pitchFamily="34" charset="0"/>
                <a:cs typeface="Arial" panose="020B0604020202020204" pitchFamily="34" charset="0"/>
              </a:rPr>
              <a:t> </a:t>
            </a:r>
            <a:endParaRPr lang="cs-CZ" sz="2400" b="1" dirty="0" smtClean="0">
              <a:solidFill>
                <a:schemeClr val="tx1"/>
              </a:solidFill>
              <a:latin typeface="Arial" panose="020B0604020202020204" pitchFamily="34" charset="0"/>
              <a:cs typeface="Arial" panose="020B0604020202020204" pitchFamily="34" charset="0"/>
            </a:endParaRPr>
          </a:p>
          <a:p>
            <a:pPr marL="0" indent="0">
              <a:buNone/>
            </a:pPr>
            <a:endParaRPr lang="cs-CZ" dirty="0" smtClean="0">
              <a:solidFill>
                <a:schemeClr val="tx1"/>
              </a:solidFill>
              <a:latin typeface="Arial" panose="020B0604020202020204" pitchFamily="34" charset="0"/>
              <a:cs typeface="Arial" panose="020B0604020202020204" pitchFamily="34" charset="0"/>
            </a:endParaRPr>
          </a:p>
          <a:p>
            <a:r>
              <a:rPr lang="cs-CZ" dirty="0" smtClean="0">
                <a:solidFill>
                  <a:schemeClr val="tx1"/>
                </a:solidFill>
                <a:latin typeface="Arial" panose="020B0604020202020204" pitchFamily="34" charset="0"/>
                <a:cs typeface="Arial" panose="020B0604020202020204" pitchFamily="34" charset="0"/>
              </a:rPr>
              <a:t>povídka</a:t>
            </a:r>
          </a:p>
          <a:p>
            <a:pPr marL="0" indent="0">
              <a:buNone/>
            </a:pPr>
            <a:r>
              <a:rPr lang="cs-CZ" sz="2400" dirty="0" smtClean="0">
                <a:solidFill>
                  <a:srgbClr val="FF0000"/>
                </a:solidFill>
                <a:latin typeface="Arial" panose="020B0604020202020204" pitchFamily="34" charset="0"/>
                <a:cs typeface="Arial" panose="020B0604020202020204" pitchFamily="34" charset="0"/>
              </a:rPr>
              <a:t>Bouřka, nůžky a maličkosti</a:t>
            </a:r>
          </a:p>
          <a:p>
            <a:pPr marL="0" indent="0">
              <a:buNone/>
            </a:pPr>
            <a:r>
              <a:rPr lang="cs-CZ" sz="1000" dirty="0" smtClean="0">
                <a:latin typeface="Arial" panose="020B0604020202020204" pitchFamily="34" charset="0"/>
                <a:cs typeface="Arial" panose="020B0604020202020204" pitchFamily="34" charset="0"/>
              </a:rPr>
              <a:t>(…Muž </a:t>
            </a:r>
            <a:r>
              <a:rPr lang="cs-CZ" sz="1000" dirty="0">
                <a:latin typeface="Arial" panose="020B0604020202020204" pitchFamily="34" charset="0"/>
                <a:cs typeface="Arial" panose="020B0604020202020204" pitchFamily="34" charset="0"/>
              </a:rPr>
              <a:t>pobaveně zavrtěl hlavou a slabě se zasmál. Potom zvážněl a řekl: ,,Tak to víko otevři. Nemusíš kvůli tomu hned umírat. Každá krabice má východ, ať už sebevíc zalepený izolepou. Zkusil bych si na to sehnat nůžky.” Naposledy vyfoukl kouř a seskočil ze zábradlí. </a:t>
            </a:r>
            <a:r>
              <a:rPr lang="cs-CZ" sz="1000" dirty="0" smtClean="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Ale přece jenom je to stále tvé rozhodnutí, do kterého ti nehodlám kecat. Jenom na něj spěchej pomalu,” mrkl na něj a pomalým krokem se vydal pryč z </a:t>
            </a:r>
            <a:r>
              <a:rPr lang="cs-CZ" sz="1000" dirty="0" smtClean="0">
                <a:latin typeface="Arial" panose="020B0604020202020204" pitchFamily="34" charset="0"/>
                <a:cs typeface="Arial" panose="020B0604020202020204" pitchFamily="34" charset="0"/>
              </a:rPr>
              <a:t>mostu…)</a:t>
            </a:r>
            <a:endParaRPr lang="cs-CZ" sz="1000" dirty="0">
              <a:latin typeface="Arial" panose="020B0604020202020204" pitchFamily="34" charset="0"/>
              <a:cs typeface="Arial" panose="020B0604020202020204" pitchFamily="34" charset="0"/>
            </a:endParaRPr>
          </a:p>
          <a:p>
            <a:pPr marL="0" indent="0">
              <a:buNone/>
            </a:pPr>
            <a:endParaRPr lang="cs-CZ" sz="1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smtClean="0"/>
          </a:p>
          <a:p>
            <a:pPr marL="0" indent="0">
              <a:buNone/>
            </a:pPr>
            <a:endParaRPr lang="cs-CZ" sz="2000" dirty="0" smtClean="0"/>
          </a:p>
          <a:p>
            <a:pPr marL="0" indent="0">
              <a:buNone/>
            </a:pPr>
            <a:endParaRPr lang="cs-CZ" sz="2000" dirty="0" smtClean="0"/>
          </a:p>
          <a:p>
            <a:endParaRPr lang="cs-CZ" sz="2000"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4198" y="93507"/>
            <a:ext cx="2754421" cy="2759429"/>
          </a:xfrm>
        </p:spPr>
      </p:pic>
    </p:spTree>
    <p:extLst>
      <p:ext uri="{BB962C8B-B14F-4D97-AF65-F5344CB8AC3E}">
        <p14:creationId xmlns:p14="http://schemas.microsoft.com/office/powerpoint/2010/main" val="2894263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60">
          <a:fgClr>
            <a:srgbClr val="C00000"/>
          </a:fgClr>
          <a:bgClr>
            <a:schemeClr val="bg1"/>
          </a:bgClr>
        </a:pattFill>
        <a:effectLst/>
      </p:bgPr>
    </p:bg>
    <p:spTree>
      <p:nvGrpSpPr>
        <p:cNvPr id="1" name=""/>
        <p:cNvGrpSpPr/>
        <p:nvPr/>
      </p:nvGrpSpPr>
      <p:grpSpPr>
        <a:xfrm>
          <a:off x="0" y="0"/>
          <a:ext cx="0" cy="0"/>
          <a:chOff x="0" y="0"/>
          <a:chExt cx="0" cy="0"/>
        </a:xfrm>
      </p:grpSpPr>
      <p:sp>
        <p:nvSpPr>
          <p:cNvPr id="5" name="Nadpis 4"/>
          <p:cNvSpPr>
            <a:spLocks noGrp="1"/>
          </p:cNvSpPr>
          <p:nvPr>
            <p:ph type="ctrTitle"/>
          </p:nvPr>
        </p:nvSpPr>
        <p:spPr>
          <a:xfrm rot="360000">
            <a:off x="3441625" y="2344586"/>
            <a:ext cx="4847038" cy="1304099"/>
          </a:xfrm>
        </p:spPr>
        <p:txBody>
          <a:bodyPr>
            <a:normAutofit/>
          </a:bodyPr>
          <a:lstStyle/>
          <a:p>
            <a:r>
              <a:rPr lang="cs-CZ" sz="5400" dirty="0" smtClean="0"/>
              <a:t>PF 2022</a:t>
            </a:r>
            <a:endParaRPr lang="cs-CZ" sz="5400" dirty="0"/>
          </a:p>
        </p:txBody>
      </p:sp>
      <p:sp>
        <p:nvSpPr>
          <p:cNvPr id="6" name="Podnadpis 5"/>
          <p:cNvSpPr>
            <a:spLocks noGrp="1"/>
          </p:cNvSpPr>
          <p:nvPr>
            <p:ph type="subTitle" idx="1"/>
          </p:nvPr>
        </p:nvSpPr>
        <p:spPr>
          <a:xfrm rot="360000">
            <a:off x="612335" y="4015968"/>
            <a:ext cx="7430277" cy="2299160"/>
          </a:xfrm>
        </p:spPr>
        <p:txBody>
          <a:bodyPr>
            <a:normAutofit/>
          </a:bodyPr>
          <a:lstStyle/>
          <a:p>
            <a:pPr algn="l"/>
            <a:r>
              <a:rPr lang="cs-CZ" sz="2000" dirty="0" smtClean="0">
                <a:latin typeface="Arial" panose="020B0604020202020204" pitchFamily="34" charset="0"/>
                <a:cs typeface="Arial" panose="020B0604020202020204" pitchFamily="34" charset="0"/>
              </a:rPr>
              <a:t>MNOHO INSPIRACE V NOVÉM ROCE </a:t>
            </a:r>
          </a:p>
          <a:p>
            <a:pPr algn="l"/>
            <a:r>
              <a:rPr lang="cs-CZ" sz="2000" dirty="0" smtClean="0">
                <a:latin typeface="Arial" panose="020B0604020202020204" pitchFamily="34" charset="0"/>
                <a:cs typeface="Arial" panose="020B0604020202020204" pitchFamily="34" charset="0"/>
              </a:rPr>
              <a:t>PŘEJÍ NEJEN ČLENOVÉ POROTY, </a:t>
            </a:r>
          </a:p>
          <a:p>
            <a:pPr algn="l"/>
            <a:r>
              <a:rPr lang="cs-CZ" sz="2000" dirty="0" smtClean="0">
                <a:latin typeface="Arial" panose="020B0604020202020204" pitchFamily="34" charset="0"/>
                <a:cs typeface="Arial" panose="020B0604020202020204" pitchFamily="34" charset="0"/>
              </a:rPr>
              <a:t>ALE I VŠICHNI STUDENTI A UČITELÉ </a:t>
            </a:r>
          </a:p>
          <a:p>
            <a:pPr algn="l"/>
            <a:r>
              <a:rPr lang="cs-CZ" sz="2000" dirty="0" smtClean="0">
                <a:latin typeface="Arial" panose="020B0604020202020204" pitchFamily="34" charset="0"/>
                <a:cs typeface="Arial" panose="020B0604020202020204" pitchFamily="34" charset="0"/>
              </a:rPr>
              <a:t>STŘEDNÍ ODBORNÉ ŠKOLY LUHAČOVICE. </a:t>
            </a:r>
          </a:p>
          <a:p>
            <a:pPr algn="l"/>
            <a:r>
              <a:rPr lang="cs-CZ" sz="2000" dirty="0" smtClean="0">
                <a:latin typeface="Arial" panose="020B0604020202020204" pitchFamily="34" charset="0"/>
                <a:cs typeface="Arial" panose="020B0604020202020204" pitchFamily="34" charset="0"/>
              </a:rPr>
              <a:t>UŽ TEĎ SE TĚŠÍME NA JEŠTĚ ZAJÍMAVĚJŠÍ PRÁCE!</a:t>
            </a:r>
            <a:endParaRPr lang="cs-CZ" sz="20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208" y="132078"/>
            <a:ext cx="5587979" cy="92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21" y="132079"/>
            <a:ext cx="2895149" cy="920657"/>
          </a:xfrm>
          <a:prstGeom prst="rect">
            <a:avLst/>
          </a:prstGeom>
        </p:spPr>
      </p:pic>
    </p:spTree>
    <p:extLst>
      <p:ext uri="{BB962C8B-B14F-4D97-AF65-F5344CB8AC3E}">
        <p14:creationId xmlns:p14="http://schemas.microsoft.com/office/powerpoint/2010/main" val="283783702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Zástupný symbol pro obsah 4"/>
          <p:cNvSpPr>
            <a:spLocks noGrp="1"/>
          </p:cNvSpPr>
          <p:nvPr>
            <p:ph sz="half" idx="1"/>
          </p:nvPr>
        </p:nvSpPr>
        <p:spPr/>
        <p:txBody>
          <a:bodyPr>
            <a:normAutofit/>
          </a:bodyPr>
          <a:lstStyle/>
          <a:p>
            <a:pPr marL="0" indent="0">
              <a:buNone/>
            </a:pPr>
            <a:r>
              <a:rPr lang="cs-CZ" b="1" dirty="0" smtClean="0">
                <a:solidFill>
                  <a:srgbClr val="FF0000"/>
                </a:solidFill>
                <a:latin typeface="Arial" panose="020B0604020202020204" pitchFamily="34" charset="0"/>
                <a:cs typeface="Arial" panose="020B0604020202020204" pitchFamily="34" charset="0"/>
              </a:rPr>
              <a:t>Vyhlášení soutěže:</a:t>
            </a:r>
          </a:p>
          <a:p>
            <a:pPr marL="0" indent="0">
              <a:buNone/>
            </a:pPr>
            <a:r>
              <a:rPr lang="cs-CZ" dirty="0" smtClean="0">
                <a:latin typeface="Arial" panose="020B0604020202020204" pitchFamily="34" charset="0"/>
                <a:cs typeface="Arial" panose="020B0604020202020204" pitchFamily="34" charset="0"/>
              </a:rPr>
              <a:t>říjen 2021</a:t>
            </a:r>
          </a:p>
          <a:p>
            <a:pPr marL="0" indent="0">
              <a:buNone/>
            </a:pPr>
            <a:endParaRPr lang="cs-CZ" dirty="0">
              <a:latin typeface="Arial" panose="020B0604020202020204" pitchFamily="34" charset="0"/>
              <a:cs typeface="Arial" panose="020B0604020202020204" pitchFamily="34" charset="0"/>
            </a:endParaRPr>
          </a:p>
          <a:p>
            <a:pPr marL="0" indent="0">
              <a:buNone/>
            </a:pPr>
            <a:r>
              <a:rPr lang="cs-CZ" b="1" dirty="0" smtClean="0">
                <a:solidFill>
                  <a:srgbClr val="FF0000"/>
                </a:solidFill>
                <a:latin typeface="Arial" panose="020B0604020202020204" pitchFamily="34" charset="0"/>
                <a:cs typeface="Arial" panose="020B0604020202020204" pitchFamily="34" charset="0"/>
              </a:rPr>
              <a:t>Uzávěrka:</a:t>
            </a:r>
          </a:p>
          <a:p>
            <a:pPr marL="0" indent="0">
              <a:buNone/>
            </a:pPr>
            <a:r>
              <a:rPr lang="cs-CZ" dirty="0" smtClean="0">
                <a:latin typeface="Arial" panose="020B0604020202020204" pitchFamily="34" charset="0"/>
                <a:cs typeface="Arial" panose="020B0604020202020204" pitchFamily="34" charset="0"/>
              </a:rPr>
              <a:t>23. listopadu 2021</a:t>
            </a:r>
          </a:p>
          <a:p>
            <a:endParaRPr lang="cs-CZ" dirty="0" smtClean="0">
              <a:latin typeface="Arial" panose="020B0604020202020204" pitchFamily="34" charset="0"/>
              <a:cs typeface="Arial" panose="020B0604020202020204" pitchFamily="34" charset="0"/>
            </a:endParaRPr>
          </a:p>
          <a:p>
            <a:pPr marL="0" indent="0">
              <a:buNone/>
            </a:pPr>
            <a:r>
              <a:rPr lang="cs-CZ" b="1" dirty="0" smtClean="0">
                <a:solidFill>
                  <a:srgbClr val="FF0000"/>
                </a:solidFill>
                <a:latin typeface="Arial" panose="020B0604020202020204" pitchFamily="34" charset="0"/>
                <a:cs typeface="Arial" panose="020B0604020202020204" pitchFamily="34" charset="0"/>
              </a:rPr>
              <a:t>Vyhlášení výsledků:</a:t>
            </a:r>
          </a:p>
          <a:p>
            <a:pPr marL="0" indent="0">
              <a:buNone/>
            </a:pPr>
            <a:r>
              <a:rPr lang="cs-CZ" dirty="0" smtClean="0">
                <a:latin typeface="Arial" panose="020B0604020202020204" pitchFamily="34" charset="0"/>
                <a:cs typeface="Arial" panose="020B0604020202020204" pitchFamily="34" charset="0"/>
              </a:rPr>
              <a:t>prosinec 2021</a:t>
            </a:r>
          </a:p>
          <a:p>
            <a:pPr marL="0" indent="0">
              <a:buNone/>
            </a:pPr>
            <a:r>
              <a:rPr lang="cs-CZ" dirty="0" smtClean="0">
                <a:latin typeface="Arial" panose="020B0604020202020204" pitchFamily="34" charset="0"/>
                <a:cs typeface="Arial" panose="020B0604020202020204" pitchFamily="34" charset="0"/>
              </a:rPr>
              <a:t> </a:t>
            </a:r>
          </a:p>
          <a:p>
            <a:endParaRPr lang="cs-CZ" dirty="0"/>
          </a:p>
          <a:p>
            <a:pPr marL="0" indent="0">
              <a:buNone/>
            </a:pPr>
            <a:endParaRPr lang="cs-CZ" dirty="0" smtClean="0"/>
          </a:p>
          <a:p>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54642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ázek 1"/>
          <p:cNvPicPr>
            <a:picLocks noChangeAspect="1"/>
          </p:cNvPicPr>
          <p:nvPr/>
        </p:nvPicPr>
        <p:blipFill>
          <a:blip r:embed="rId3"/>
          <a:stretch>
            <a:fillRect/>
          </a:stretch>
        </p:blipFill>
        <p:spPr>
          <a:xfrm>
            <a:off x="5868144" y="65574"/>
            <a:ext cx="2981202" cy="951058"/>
          </a:xfrm>
          <a:prstGeom prst="rect">
            <a:avLst/>
          </a:prstGeom>
        </p:spPr>
      </p:pic>
      <p:pic>
        <p:nvPicPr>
          <p:cNvPr id="13" name="Zástupný symbol pro obsah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995936" y="2206500"/>
            <a:ext cx="4454327" cy="3353328"/>
          </a:xfrm>
        </p:spPr>
      </p:pic>
    </p:spTree>
    <p:extLst>
      <p:ext uri="{BB962C8B-B14F-4D97-AF65-F5344CB8AC3E}">
        <p14:creationId xmlns:p14="http://schemas.microsoft.com/office/powerpoint/2010/main" val="3089188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400600" cy="8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ástupný symbol pro obsah 9"/>
          <p:cNvSpPr>
            <a:spLocks noGrp="1"/>
          </p:cNvSpPr>
          <p:nvPr>
            <p:ph sz="half" idx="1"/>
          </p:nvPr>
        </p:nvSpPr>
        <p:spPr/>
        <p:txBody>
          <a:bodyPr>
            <a:normAutofit/>
          </a:bodyPr>
          <a:lstStyle/>
          <a:p>
            <a:pPr marL="0" indent="0">
              <a:buNone/>
            </a:pPr>
            <a:r>
              <a:rPr lang="cs-CZ" b="1" dirty="0" smtClean="0">
                <a:solidFill>
                  <a:srgbClr val="FF0000"/>
                </a:solidFill>
                <a:latin typeface="Arial" panose="020B0604020202020204" pitchFamily="34" charset="0"/>
                <a:cs typeface="Arial" panose="020B0604020202020204" pitchFamily="34" charset="0"/>
              </a:rPr>
              <a:t>Několik údajů o průběhu soutěže:</a:t>
            </a:r>
          </a:p>
          <a:p>
            <a:pPr marL="0" indent="0">
              <a:buNone/>
            </a:pPr>
            <a:endParaRPr lang="cs-CZ" b="1" dirty="0" smtClean="0">
              <a:latin typeface="Arial" panose="020B0604020202020204" pitchFamily="34" charset="0"/>
              <a:cs typeface="Arial" panose="020B0604020202020204" pitchFamily="34" charset="0"/>
            </a:endParaRPr>
          </a:p>
          <a:p>
            <a:pPr marL="0" indent="0">
              <a:buNone/>
            </a:pPr>
            <a:r>
              <a:rPr lang="cs-CZ" b="1" dirty="0" smtClean="0">
                <a:latin typeface="Arial" panose="020B0604020202020204" pitchFamily="34" charset="0"/>
                <a:cs typeface="Arial" panose="020B0604020202020204" pitchFamily="34" charset="0"/>
              </a:rPr>
              <a:t>23 základních škol  </a:t>
            </a:r>
          </a:p>
          <a:p>
            <a:pPr>
              <a:buFont typeface="Courier New" panose="02070309020205020404" pitchFamily="49" charset="0"/>
              <a:buChar char="o"/>
            </a:pPr>
            <a:endParaRPr lang="cs-CZ" b="1" dirty="0" smtClean="0">
              <a:latin typeface="Arial" panose="020B0604020202020204" pitchFamily="34" charset="0"/>
              <a:cs typeface="Arial" panose="020B0604020202020204" pitchFamily="34" charset="0"/>
            </a:endParaRPr>
          </a:p>
          <a:p>
            <a:pPr marL="0" indent="0">
              <a:buNone/>
            </a:pPr>
            <a:r>
              <a:rPr lang="cs-CZ" b="1" dirty="0" smtClean="0">
                <a:latin typeface="Arial" panose="020B0604020202020204" pitchFamily="34" charset="0"/>
                <a:cs typeface="Arial" panose="020B0604020202020204" pitchFamily="34" charset="0"/>
              </a:rPr>
              <a:t>103 doručených prací</a:t>
            </a:r>
          </a:p>
          <a:p>
            <a:pPr>
              <a:buFontTx/>
              <a:buChar char="-"/>
            </a:pPr>
            <a:r>
              <a:rPr lang="cs-CZ" dirty="0" smtClean="0">
                <a:latin typeface="Arial" panose="020B0604020202020204" pitchFamily="34" charset="0"/>
                <a:cs typeface="Arial" panose="020B0604020202020204" pitchFamily="34" charset="0"/>
              </a:rPr>
              <a:t>38 prací žáků 8. tříd</a:t>
            </a:r>
          </a:p>
          <a:p>
            <a:pPr>
              <a:buFontTx/>
              <a:buChar char="-"/>
            </a:pPr>
            <a:r>
              <a:rPr lang="cs-CZ" dirty="0" smtClean="0">
                <a:latin typeface="Arial" panose="020B0604020202020204" pitchFamily="34" charset="0"/>
                <a:cs typeface="Arial" panose="020B0604020202020204" pitchFamily="34" charset="0"/>
              </a:rPr>
              <a:t>65 prací žáků 9. tříd.</a:t>
            </a:r>
          </a:p>
          <a:p>
            <a:pPr marL="0" indent="0">
              <a:buNone/>
            </a:pPr>
            <a:endParaRPr lang="cs-CZ" dirty="0"/>
          </a:p>
        </p:txBody>
      </p:sp>
      <p:sp>
        <p:nvSpPr>
          <p:cNvPr id="11" name="Zástupný symbol pro obsah 10"/>
          <p:cNvSpPr>
            <a:spLocks noGrp="1"/>
          </p:cNvSpPr>
          <p:nvPr>
            <p:ph sz="half" idx="2"/>
          </p:nvPr>
        </p:nvSpPr>
        <p:spPr/>
        <p:txBody>
          <a:bodyPr>
            <a:normAutofit/>
          </a:bodyPr>
          <a:lstStyle/>
          <a:p>
            <a:pPr marL="0" indent="0">
              <a:buNone/>
            </a:pPr>
            <a:r>
              <a:rPr lang="cs-CZ" b="1" dirty="0" smtClean="0">
                <a:solidFill>
                  <a:srgbClr val="FF0000"/>
                </a:solidFill>
                <a:latin typeface="Arial" panose="020B0604020202020204" pitchFamily="34" charset="0"/>
                <a:cs typeface="Arial" panose="020B0604020202020204" pitchFamily="34" charset="0"/>
              </a:rPr>
              <a:t>Žánry:</a:t>
            </a:r>
          </a:p>
          <a:p>
            <a:pPr marL="0" indent="0">
              <a:buNone/>
            </a:pPr>
            <a:r>
              <a:rPr lang="cs-CZ" b="1" dirty="0" smtClean="0">
                <a:latin typeface="Arial" panose="020B0604020202020204" pitchFamily="34" charset="0"/>
                <a:cs typeface="Arial" panose="020B0604020202020204" pitchFamily="34" charset="0"/>
              </a:rPr>
              <a:t>Hororové příběhy</a:t>
            </a:r>
          </a:p>
          <a:p>
            <a:pPr marL="0" indent="0">
              <a:buNone/>
            </a:pPr>
            <a:r>
              <a:rPr lang="cs-CZ" b="1" dirty="0" smtClean="0">
                <a:latin typeface="Arial" panose="020B0604020202020204" pitchFamily="34" charset="0"/>
                <a:cs typeface="Arial" panose="020B0604020202020204" pitchFamily="34" charset="0"/>
              </a:rPr>
              <a:t>fantasy</a:t>
            </a:r>
          </a:p>
          <a:p>
            <a:pPr marL="0" indent="0">
              <a:buNone/>
            </a:pPr>
            <a:r>
              <a:rPr lang="cs-CZ" b="1" dirty="0" smtClean="0">
                <a:latin typeface="Arial" panose="020B0604020202020204" pitchFamily="34" charset="0"/>
                <a:cs typeface="Arial" panose="020B0604020202020204" pitchFamily="34" charset="0"/>
              </a:rPr>
              <a:t>krimi</a:t>
            </a:r>
          </a:p>
          <a:p>
            <a:pPr marL="0" indent="0">
              <a:buNone/>
            </a:pPr>
            <a:r>
              <a:rPr lang="cs-CZ" b="1" dirty="0">
                <a:latin typeface="Arial" panose="020B0604020202020204" pitchFamily="34" charset="0"/>
                <a:cs typeface="Arial" panose="020B0604020202020204" pitchFamily="34" charset="0"/>
              </a:rPr>
              <a:t>p</a:t>
            </a:r>
            <a:r>
              <a:rPr lang="cs-CZ" b="1" dirty="0" smtClean="0">
                <a:latin typeface="Arial" panose="020B0604020202020204" pitchFamily="34" charset="0"/>
                <a:cs typeface="Arial" panose="020B0604020202020204" pitchFamily="34" charset="0"/>
              </a:rPr>
              <a:t>říběhy ze současnosti</a:t>
            </a:r>
          </a:p>
          <a:p>
            <a:pPr marL="0" indent="0">
              <a:buNone/>
            </a:pPr>
            <a:r>
              <a:rPr lang="cs-CZ" b="1" dirty="0">
                <a:latin typeface="Arial" panose="020B0604020202020204" pitchFamily="34" charset="0"/>
                <a:cs typeface="Arial" panose="020B0604020202020204" pitchFamily="34" charset="0"/>
              </a:rPr>
              <a:t>s</a:t>
            </a:r>
            <a:r>
              <a:rPr lang="cs-CZ" b="1" dirty="0" smtClean="0">
                <a:latin typeface="Arial" panose="020B0604020202020204" pitchFamily="34" charset="0"/>
                <a:cs typeface="Arial" panose="020B0604020202020204" pitchFamily="34" charset="0"/>
              </a:rPr>
              <a:t>ci-fi</a:t>
            </a:r>
          </a:p>
          <a:p>
            <a:pPr marL="0" indent="0">
              <a:buNone/>
            </a:pPr>
            <a:r>
              <a:rPr lang="cs-CZ" b="1" dirty="0">
                <a:latin typeface="Arial" panose="020B0604020202020204" pitchFamily="34" charset="0"/>
                <a:cs typeface="Arial" panose="020B0604020202020204" pitchFamily="34" charset="0"/>
              </a:rPr>
              <a:t>k</a:t>
            </a:r>
            <a:r>
              <a:rPr lang="cs-CZ" b="1" dirty="0" smtClean="0">
                <a:latin typeface="Arial" panose="020B0604020202020204" pitchFamily="34" charset="0"/>
                <a:cs typeface="Arial" panose="020B0604020202020204" pitchFamily="34" charset="0"/>
              </a:rPr>
              <a:t>omiks</a:t>
            </a:r>
          </a:p>
          <a:p>
            <a:pPr marL="0" indent="0">
              <a:buNone/>
            </a:pPr>
            <a:r>
              <a:rPr lang="cs-CZ" b="1" dirty="0" smtClean="0">
                <a:latin typeface="Arial" panose="020B0604020202020204" pitchFamily="34" charset="0"/>
                <a:cs typeface="Arial" panose="020B0604020202020204" pitchFamily="34" charset="0"/>
              </a:rPr>
              <a:t>poezie,….</a:t>
            </a:r>
          </a:p>
          <a:p>
            <a:pPr marL="0" indent="0">
              <a:buNone/>
            </a:pPr>
            <a:endParaRPr lang="cs-CZ" b="1"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stretch>
            <a:fillRect/>
          </a:stretch>
        </p:blipFill>
        <p:spPr>
          <a:xfrm>
            <a:off x="5868144" y="162339"/>
            <a:ext cx="2837186" cy="905114"/>
          </a:xfrm>
          <a:prstGeom prst="rect">
            <a:avLst/>
          </a:prstGeom>
        </p:spPr>
      </p:pic>
    </p:spTree>
    <p:extLst>
      <p:ext uri="{BB962C8B-B14F-4D97-AF65-F5344CB8AC3E}">
        <p14:creationId xmlns:p14="http://schemas.microsoft.com/office/powerpoint/2010/main" val="3929025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anim calcmode="lin" valueType="num">
                                      <p:cBhvr additive="base">
                                        <p:cTn id="1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 calcmode="lin" valueType="num">
                                      <p:cBhvr additive="base">
                                        <p:cTn id="1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 calcmode="lin" valueType="num">
                                      <p:cBhvr additive="base">
                                        <p:cTn id="4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 calcmode="lin" valueType="num">
                                      <p:cBhvr additive="base">
                                        <p:cTn id="4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additive="base">
                                        <p:cTn id="5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 calcmode="lin" valueType="num">
                                      <p:cBhvr additive="base">
                                        <p:cTn id="6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400600" cy="8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ástupný symbol pro obsah 9"/>
          <p:cNvSpPr>
            <a:spLocks noGrp="1"/>
          </p:cNvSpPr>
          <p:nvPr>
            <p:ph sz="half" idx="1"/>
          </p:nvPr>
        </p:nvSpPr>
        <p:spPr>
          <a:xfrm>
            <a:off x="685800" y="1640101"/>
            <a:ext cx="3814192" cy="4885243"/>
          </a:xfrm>
        </p:spPr>
        <p:txBody>
          <a:bodyPr>
            <a:normAutofit fontScale="25000" lnSpcReduction="20000"/>
          </a:bodyPr>
          <a:lstStyle/>
          <a:p>
            <a:pPr marL="0" indent="0">
              <a:buNone/>
            </a:pPr>
            <a:r>
              <a:rPr lang="cs-CZ" sz="3500" b="1" dirty="0" smtClean="0">
                <a:solidFill>
                  <a:srgbClr val="FF0000"/>
                </a:solidFill>
                <a:latin typeface="Arial" panose="020B0604020202020204" pitchFamily="34" charset="0"/>
                <a:cs typeface="Arial" panose="020B0604020202020204" pitchFamily="34" charset="0"/>
              </a:rPr>
              <a:t>Časové roviny:</a:t>
            </a:r>
          </a:p>
          <a:p>
            <a:pPr marL="0" indent="0">
              <a:buNone/>
            </a:pPr>
            <a:r>
              <a:rPr lang="cs-CZ" sz="3500" b="1" dirty="0" smtClean="0">
                <a:latin typeface="Arial" panose="020B0604020202020204" pitchFamily="34" charset="0"/>
                <a:cs typeface="Arial" panose="020B0604020202020204" pitchFamily="34" charset="0"/>
              </a:rPr>
              <a:t>Minulost (1349)</a:t>
            </a:r>
          </a:p>
          <a:p>
            <a:pPr marL="0" indent="0">
              <a:buNone/>
            </a:pPr>
            <a:r>
              <a:rPr lang="cs-CZ" sz="3500" b="1" dirty="0" smtClean="0">
                <a:latin typeface="Arial" panose="020B0604020202020204" pitchFamily="34" charset="0"/>
                <a:cs typeface="Arial" panose="020B0604020202020204" pitchFamily="34" charset="0"/>
              </a:rPr>
              <a:t>Aktuální současnost</a:t>
            </a:r>
          </a:p>
          <a:p>
            <a:pPr marL="0" indent="0">
              <a:buNone/>
            </a:pPr>
            <a:r>
              <a:rPr lang="cs-CZ" sz="3500" b="1" dirty="0" smtClean="0">
                <a:latin typeface="Arial" panose="020B0604020202020204" pitchFamily="34" charset="0"/>
                <a:cs typeface="Arial" panose="020B0604020202020204" pitchFamily="34" charset="0"/>
              </a:rPr>
              <a:t>Budoucnost (2049)</a:t>
            </a:r>
          </a:p>
          <a:p>
            <a:pPr marL="0" indent="0">
              <a:buNone/>
            </a:pPr>
            <a:r>
              <a:rPr lang="cs-CZ" sz="3500" b="1" dirty="0" smtClean="0">
                <a:solidFill>
                  <a:srgbClr val="FF0000"/>
                </a:solidFill>
                <a:latin typeface="Arial" panose="020B0604020202020204" pitchFamily="34" charset="0"/>
                <a:cs typeface="Arial" panose="020B0604020202020204" pitchFamily="34" charset="0"/>
              </a:rPr>
              <a:t>Témata:</a:t>
            </a:r>
          </a:p>
          <a:p>
            <a:pPr marL="0" indent="0">
              <a:buNone/>
            </a:pPr>
            <a:r>
              <a:rPr lang="cs-CZ" sz="3500" b="1" dirty="0" smtClean="0">
                <a:latin typeface="Arial" panose="020B0604020202020204" pitchFamily="34" charset="0"/>
                <a:cs typeface="Arial" panose="020B0604020202020204" pitchFamily="34" charset="0"/>
              </a:rPr>
              <a:t>Pandemie</a:t>
            </a:r>
          </a:p>
          <a:p>
            <a:pPr marL="0" indent="0">
              <a:buNone/>
            </a:pPr>
            <a:r>
              <a:rPr lang="cs-CZ" sz="3500" b="1" dirty="0" smtClean="0">
                <a:latin typeface="Arial" panose="020B0604020202020204" pitchFamily="34" charset="0"/>
                <a:cs typeface="Arial" panose="020B0604020202020204" pitchFamily="34" charset="0"/>
              </a:rPr>
              <a:t>Smrt</a:t>
            </a:r>
          </a:p>
          <a:p>
            <a:pPr marL="0" indent="0">
              <a:buNone/>
            </a:pPr>
            <a:r>
              <a:rPr lang="cs-CZ" sz="3500" b="1" dirty="0" smtClean="0">
                <a:latin typeface="Arial" panose="020B0604020202020204" pitchFamily="34" charset="0"/>
                <a:cs typeface="Arial" panose="020B0604020202020204" pitchFamily="34" charset="0"/>
              </a:rPr>
              <a:t>Vesmír</a:t>
            </a:r>
          </a:p>
          <a:p>
            <a:pPr marL="0" indent="0">
              <a:buNone/>
            </a:pPr>
            <a:r>
              <a:rPr lang="cs-CZ" sz="3500" b="1" dirty="0" smtClean="0">
                <a:solidFill>
                  <a:srgbClr val="FF0000"/>
                </a:solidFill>
                <a:latin typeface="Arial" panose="020B0604020202020204" pitchFamily="34" charset="0"/>
                <a:cs typeface="Arial" panose="020B0604020202020204" pitchFamily="34" charset="0"/>
              </a:rPr>
              <a:t>Postavy:</a:t>
            </a:r>
          </a:p>
          <a:p>
            <a:pPr marL="0" indent="0">
              <a:buNone/>
            </a:pPr>
            <a:r>
              <a:rPr lang="cs-CZ" sz="3500" b="1" dirty="0" smtClean="0">
                <a:latin typeface="Arial" panose="020B0604020202020204" pitchFamily="34" charset="0"/>
                <a:cs typeface="Arial" panose="020B0604020202020204" pitchFamily="34" charset="0"/>
              </a:rPr>
              <a:t>Princové, čarodějnice, melancholický vrah, vlk, monstrum </a:t>
            </a:r>
            <a:br>
              <a:rPr lang="cs-CZ" sz="3500" b="1" dirty="0" smtClean="0">
                <a:latin typeface="Arial" panose="020B0604020202020204" pitchFamily="34" charset="0"/>
                <a:cs typeface="Arial" panose="020B0604020202020204" pitchFamily="34" charset="0"/>
              </a:rPr>
            </a:br>
            <a:r>
              <a:rPr lang="cs-CZ" sz="3500" b="1" dirty="0" smtClean="0">
                <a:latin typeface="Arial" panose="020B0604020202020204" pitchFamily="34" charset="0"/>
                <a:cs typeface="Arial" panose="020B0604020202020204" pitchFamily="34" charset="0"/>
              </a:rPr>
              <a:t/>
            </a:r>
            <a:br>
              <a:rPr lang="cs-CZ" sz="3500" b="1" dirty="0" smtClean="0">
                <a:latin typeface="Arial" panose="020B0604020202020204" pitchFamily="34" charset="0"/>
                <a:cs typeface="Arial" panose="020B0604020202020204" pitchFamily="34" charset="0"/>
              </a:rPr>
            </a:br>
            <a:r>
              <a:rPr lang="cs-CZ" sz="3500" b="1" dirty="0" smtClean="0">
                <a:latin typeface="Arial" panose="020B0604020202020204" pitchFamily="34" charset="0"/>
                <a:cs typeface="Arial" panose="020B0604020202020204" pitchFamily="34" charset="0"/>
              </a:rPr>
              <a:t>z blázince Green </a:t>
            </a:r>
            <a:r>
              <a:rPr lang="cs-CZ" sz="3500" b="1" dirty="0" err="1" smtClean="0">
                <a:latin typeface="Arial" panose="020B0604020202020204" pitchFamily="34" charset="0"/>
                <a:cs typeface="Arial" panose="020B0604020202020204" pitchFamily="34" charset="0"/>
              </a:rPr>
              <a:t>Hills</a:t>
            </a:r>
            <a:r>
              <a:rPr lang="cs-CZ" sz="3500" b="1" dirty="0" smtClean="0">
                <a:latin typeface="Arial" panose="020B0604020202020204" pitchFamily="34" charset="0"/>
                <a:cs typeface="Arial" panose="020B0604020202020204" pitchFamily="34" charset="0"/>
              </a:rPr>
              <a:t> , želva dobrodruh, elfové</a:t>
            </a:r>
          </a:p>
          <a:p>
            <a:pPr marL="0" indent="0">
              <a:buNone/>
            </a:pPr>
            <a:r>
              <a:rPr lang="cs-CZ" sz="3500" b="1" dirty="0" smtClean="0">
                <a:solidFill>
                  <a:srgbClr val="FF0000"/>
                </a:solidFill>
                <a:latin typeface="Arial" panose="020B0604020202020204" pitchFamily="34" charset="0"/>
                <a:cs typeface="Arial" panose="020B0604020202020204" pitchFamily="34" charset="0"/>
              </a:rPr>
              <a:t>Prostředí:</a:t>
            </a:r>
          </a:p>
          <a:p>
            <a:pPr marL="0" indent="0">
              <a:buNone/>
            </a:pPr>
            <a:r>
              <a:rPr lang="cs-CZ" sz="3500" b="1" dirty="0" smtClean="0">
                <a:latin typeface="Arial" panose="020B0604020202020204" pitchFamily="34" charset="0"/>
                <a:cs typeface="Arial" panose="020B0604020202020204" pitchFamily="34" charset="0"/>
              </a:rPr>
              <a:t>Hřbitov, planeta </a:t>
            </a:r>
            <a:r>
              <a:rPr lang="cs-CZ" sz="3500" b="1" dirty="0" err="1" smtClean="0">
                <a:latin typeface="Arial" panose="020B0604020202020204" pitchFamily="34" charset="0"/>
                <a:cs typeface="Arial" panose="020B0604020202020204" pitchFamily="34" charset="0"/>
              </a:rPr>
              <a:t>Luden</a:t>
            </a:r>
            <a:r>
              <a:rPr lang="cs-CZ" sz="3500" b="1" dirty="0" smtClean="0">
                <a:latin typeface="Arial" panose="020B0604020202020204" pitchFamily="34" charset="0"/>
                <a:cs typeface="Arial" panose="020B0604020202020204" pitchFamily="34" charset="0"/>
              </a:rPr>
              <a:t>, strašidelný dům, říše obrů, Země</a:t>
            </a:r>
            <a:br>
              <a:rPr lang="cs-CZ" sz="3500" b="1" dirty="0" smtClean="0">
                <a:latin typeface="Arial" panose="020B0604020202020204" pitchFamily="34" charset="0"/>
                <a:cs typeface="Arial" panose="020B0604020202020204" pitchFamily="34" charset="0"/>
              </a:rPr>
            </a:br>
            <a:r>
              <a:rPr lang="cs-CZ" sz="3500" b="1" dirty="0" smtClean="0">
                <a:latin typeface="Arial" panose="020B0604020202020204" pitchFamily="34" charset="0"/>
                <a:cs typeface="Arial" panose="020B0604020202020204" pitchFamily="34" charset="0"/>
              </a:rPr>
              <a:t/>
            </a:r>
            <a:br>
              <a:rPr lang="cs-CZ" sz="3500" b="1" dirty="0" smtClean="0">
                <a:latin typeface="Arial" panose="020B0604020202020204" pitchFamily="34" charset="0"/>
                <a:cs typeface="Arial" panose="020B0604020202020204" pitchFamily="34" charset="0"/>
              </a:rPr>
            </a:br>
            <a:r>
              <a:rPr lang="cs-CZ" sz="3500" b="1" dirty="0" smtClean="0">
                <a:latin typeface="Arial" panose="020B0604020202020204" pitchFamily="34" charset="0"/>
                <a:cs typeface="Arial" panose="020B0604020202020204" pitchFamily="34" charset="0"/>
              </a:rPr>
              <a:t>nesmrtelných</a:t>
            </a:r>
          </a:p>
          <a:p>
            <a:pPr marL="0" indent="0">
              <a:buNone/>
            </a:pPr>
            <a:endParaRPr lang="cs-CZ" sz="3500" b="1" dirty="0" smtClean="0">
              <a:latin typeface="Arial" panose="020B0604020202020204" pitchFamily="34" charset="0"/>
              <a:cs typeface="Arial" panose="020B0604020202020204" pitchFamily="34" charset="0"/>
            </a:endParaRPr>
          </a:p>
          <a:p>
            <a:pPr marL="0" indent="0">
              <a:buNone/>
            </a:pPr>
            <a:r>
              <a:rPr lang="cs-CZ" sz="1900" b="1" dirty="0" smtClean="0">
                <a:solidFill>
                  <a:srgbClr val="FF0000"/>
                </a:solidFill>
                <a:latin typeface="Arial" panose="020B0604020202020204" pitchFamily="34" charset="0"/>
                <a:cs typeface="Arial" panose="020B0604020202020204" pitchFamily="34" charset="0"/>
              </a:rPr>
              <a:t> </a:t>
            </a:r>
            <a:endParaRPr lang="cs-CZ" sz="2100" b="1" dirty="0">
              <a:latin typeface="Arial" panose="020B0604020202020204" pitchFamily="34" charset="0"/>
              <a:cs typeface="Arial" panose="020B0604020202020204" pitchFamily="34" charset="0"/>
            </a:endParaRPr>
          </a:p>
          <a:p>
            <a:pPr marL="0" indent="0">
              <a:buNone/>
            </a:pPr>
            <a:r>
              <a:rPr lang="cs-CZ" b="1" dirty="0" smtClean="0">
                <a:latin typeface="Arial" panose="020B0604020202020204" pitchFamily="34" charset="0"/>
                <a:cs typeface="Arial" panose="020B0604020202020204" pitchFamily="34" charset="0"/>
              </a:rPr>
              <a:t> </a:t>
            </a:r>
            <a:endParaRPr lang="cs-CZ" dirty="0" smtClean="0">
              <a:latin typeface="Arial" panose="020B0604020202020204" pitchFamily="34" charset="0"/>
              <a:cs typeface="Arial" panose="020B0604020202020204" pitchFamily="34" charset="0"/>
            </a:endParaRPr>
          </a:p>
          <a:p>
            <a:pPr marL="0" indent="0">
              <a:buNone/>
            </a:pPr>
            <a:endParaRPr lang="cs-CZ" dirty="0"/>
          </a:p>
        </p:txBody>
      </p:sp>
      <p:sp>
        <p:nvSpPr>
          <p:cNvPr id="11" name="Zástupný symbol pro obsah 10"/>
          <p:cNvSpPr>
            <a:spLocks noGrp="1"/>
          </p:cNvSpPr>
          <p:nvPr>
            <p:ph sz="half" idx="2"/>
          </p:nvPr>
        </p:nvSpPr>
        <p:spPr>
          <a:xfrm>
            <a:off x="5004048" y="1628800"/>
            <a:ext cx="3445770" cy="4392488"/>
          </a:xfrm>
        </p:spPr>
        <p:txBody>
          <a:bodyPr>
            <a:normAutofit fontScale="25000" lnSpcReduction="20000"/>
          </a:bodyPr>
          <a:lstStyle/>
          <a:p>
            <a:pPr marL="0" indent="0">
              <a:buNone/>
            </a:pPr>
            <a:r>
              <a:rPr lang="cs-CZ" sz="3400" b="1" dirty="0" smtClean="0">
                <a:solidFill>
                  <a:srgbClr val="FF0000"/>
                </a:solidFill>
                <a:latin typeface="Arial" panose="020B0604020202020204" pitchFamily="34" charset="0"/>
                <a:cs typeface="Arial" panose="020B0604020202020204" pitchFamily="34" charset="0"/>
              </a:rPr>
              <a:t>Názvy prací:</a:t>
            </a:r>
          </a:p>
          <a:p>
            <a:pPr marL="0" indent="0">
              <a:buNone/>
            </a:pPr>
            <a:r>
              <a:rPr lang="cs-CZ" sz="4200" b="1" dirty="0" smtClean="0">
                <a:latin typeface="Arial" panose="020B0604020202020204" pitchFamily="34" charset="0"/>
                <a:cs typeface="Arial" panose="020B0604020202020204" pitchFamily="34" charset="0"/>
              </a:rPr>
              <a:t>Cesta životem</a:t>
            </a:r>
          </a:p>
          <a:p>
            <a:pPr marL="0" indent="0">
              <a:buNone/>
            </a:pPr>
            <a:r>
              <a:rPr lang="cs-CZ" sz="4200" b="1" dirty="0" smtClean="0">
                <a:latin typeface="Arial" panose="020B0604020202020204" pitchFamily="34" charset="0"/>
                <a:cs typeface="Arial" panose="020B0604020202020204" pitchFamily="34" charset="0"/>
              </a:rPr>
              <a:t>Temné prokletí</a:t>
            </a:r>
          </a:p>
          <a:p>
            <a:pPr marL="0" indent="0">
              <a:buNone/>
            </a:pPr>
            <a:r>
              <a:rPr lang="cs-CZ" sz="4200" b="1" dirty="0" smtClean="0">
                <a:latin typeface="Arial" panose="020B0604020202020204" pitchFamily="34" charset="0"/>
                <a:cs typeface="Arial" panose="020B0604020202020204" pitchFamily="34" charset="0"/>
              </a:rPr>
              <a:t>Noc na hřbitově</a:t>
            </a:r>
          </a:p>
          <a:p>
            <a:pPr marL="0" indent="0">
              <a:buNone/>
            </a:pPr>
            <a:r>
              <a:rPr lang="cs-CZ" sz="4200" b="1" dirty="0" smtClean="0">
                <a:latin typeface="Arial" panose="020B0604020202020204" pitchFamily="34" charset="0"/>
                <a:cs typeface="Arial" panose="020B0604020202020204" pitchFamily="34" charset="0"/>
              </a:rPr>
              <a:t>Jedna noc</a:t>
            </a:r>
          </a:p>
          <a:p>
            <a:pPr marL="0" indent="0">
              <a:buNone/>
            </a:pPr>
            <a:r>
              <a:rPr lang="cs-CZ" sz="4200" b="1" dirty="0" smtClean="0">
                <a:latin typeface="Arial" panose="020B0604020202020204" pitchFamily="34" charset="0"/>
                <a:cs typeface="Arial" panose="020B0604020202020204" pitchFamily="34" charset="0"/>
              </a:rPr>
              <a:t>Život nám utíká mezi prsty</a:t>
            </a:r>
          </a:p>
          <a:p>
            <a:pPr marL="0" indent="0">
              <a:buNone/>
            </a:pPr>
            <a:r>
              <a:rPr lang="cs-CZ" sz="4200" b="1" dirty="0" smtClean="0">
                <a:latin typeface="Arial" panose="020B0604020202020204" pitchFamily="34" charset="0"/>
                <a:cs typeface="Arial" panose="020B0604020202020204" pitchFamily="34" charset="0"/>
              </a:rPr>
              <a:t>Stačilo pár vteřin</a:t>
            </a:r>
          </a:p>
          <a:p>
            <a:pPr marL="0" indent="0">
              <a:buNone/>
            </a:pPr>
            <a:r>
              <a:rPr lang="cs-CZ" sz="4200" b="1" dirty="0" smtClean="0">
                <a:latin typeface="Arial" panose="020B0604020202020204" pitchFamily="34" charset="0"/>
                <a:cs typeface="Arial" panose="020B0604020202020204" pitchFamily="34" charset="0"/>
              </a:rPr>
              <a:t>Smrtelný v Zemi nesmrtelných</a:t>
            </a:r>
          </a:p>
          <a:p>
            <a:pPr marL="0" indent="0">
              <a:buNone/>
            </a:pPr>
            <a:r>
              <a:rPr lang="cs-CZ" sz="4200" b="1" dirty="0" smtClean="0">
                <a:latin typeface="Arial" panose="020B0604020202020204" pitchFamily="34" charset="0"/>
                <a:cs typeface="Arial" panose="020B0604020202020204" pitchFamily="34" charset="0"/>
              </a:rPr>
              <a:t>Cesta kolem světa</a:t>
            </a:r>
          </a:p>
          <a:p>
            <a:pPr marL="0" indent="0">
              <a:buNone/>
            </a:pPr>
            <a:r>
              <a:rPr lang="cs-CZ" sz="4200" b="1" dirty="0" smtClean="0">
                <a:latin typeface="Arial" panose="020B0604020202020204" pitchFamily="34" charset="0"/>
                <a:cs typeface="Arial" panose="020B0604020202020204" pitchFamily="34" charset="0"/>
              </a:rPr>
              <a:t>Poslední stanice</a:t>
            </a:r>
          </a:p>
          <a:p>
            <a:pPr marL="0" indent="0">
              <a:buNone/>
            </a:pPr>
            <a:r>
              <a:rPr lang="cs-CZ" sz="4200" b="1" dirty="0" smtClean="0">
                <a:latin typeface="Arial" panose="020B0604020202020204" pitchFamily="34" charset="0"/>
                <a:cs typeface="Arial" panose="020B0604020202020204" pitchFamily="34" charset="0"/>
              </a:rPr>
              <a:t>Přežij</a:t>
            </a:r>
          </a:p>
          <a:p>
            <a:pPr marL="0" indent="0">
              <a:buNone/>
            </a:pPr>
            <a:r>
              <a:rPr lang="cs-CZ" sz="4200" b="1" dirty="0" smtClean="0">
                <a:latin typeface="Arial" panose="020B0604020202020204" pitchFamily="34" charset="0"/>
                <a:cs typeface="Arial" panose="020B0604020202020204" pitchFamily="34" charset="0"/>
              </a:rPr>
              <a:t>Výprava do říše obrů</a:t>
            </a:r>
          </a:p>
          <a:p>
            <a:pPr marL="0" indent="0">
              <a:buNone/>
            </a:pPr>
            <a:r>
              <a:rPr lang="cs-CZ" sz="4200" b="1" dirty="0" smtClean="0">
                <a:latin typeface="Arial" panose="020B0604020202020204" pitchFamily="34" charset="0"/>
                <a:cs typeface="Arial" panose="020B0604020202020204" pitchFamily="34" charset="0"/>
              </a:rPr>
              <a:t>Budoucnost</a:t>
            </a:r>
          </a:p>
          <a:p>
            <a:pPr marL="0" indent="0">
              <a:buNone/>
            </a:pPr>
            <a:r>
              <a:rPr lang="cs-CZ" sz="4200" b="1" dirty="0" smtClean="0">
                <a:latin typeface="Arial" panose="020B0604020202020204" pitchFamily="34" charset="0"/>
                <a:cs typeface="Arial" panose="020B0604020202020204" pitchFamily="34" charset="0"/>
              </a:rPr>
              <a:t>Uvízli jsme v budoucnosti</a:t>
            </a:r>
          </a:p>
          <a:p>
            <a:pPr marL="0" indent="0">
              <a:buNone/>
            </a:pPr>
            <a:r>
              <a:rPr lang="cs-CZ" sz="4200" b="1" dirty="0" smtClean="0">
                <a:latin typeface="Arial" panose="020B0604020202020204" pitchFamily="34" charset="0"/>
                <a:cs typeface="Arial" panose="020B0604020202020204" pitchFamily="34" charset="0"/>
              </a:rPr>
              <a:t>Mor</a:t>
            </a:r>
          </a:p>
          <a:p>
            <a:pPr marL="0" indent="0">
              <a:buNone/>
            </a:pPr>
            <a:r>
              <a:rPr lang="cs-CZ" sz="4200" b="1" dirty="0" smtClean="0">
                <a:latin typeface="Arial" panose="020B0604020202020204" pitchFamily="34" charset="0"/>
                <a:cs typeface="Arial" panose="020B0604020202020204" pitchFamily="34" charset="0"/>
              </a:rPr>
              <a:t> </a:t>
            </a:r>
          </a:p>
          <a:p>
            <a:pPr marL="0" indent="0">
              <a:buNone/>
            </a:pPr>
            <a:r>
              <a:rPr lang="cs-CZ" b="1" dirty="0" smtClean="0">
                <a:latin typeface="Arial" panose="020B0604020202020204" pitchFamily="34" charset="0"/>
                <a:cs typeface="Arial" panose="020B0604020202020204" pitchFamily="34" charset="0"/>
              </a:rPr>
              <a:t> </a:t>
            </a:r>
          </a:p>
          <a:p>
            <a:pPr marL="0" indent="0">
              <a:buNone/>
            </a:pPr>
            <a:r>
              <a:rPr lang="cs-CZ" b="1" dirty="0" smtClean="0">
                <a:latin typeface="Arial" panose="020B0604020202020204" pitchFamily="34" charset="0"/>
                <a:cs typeface="Arial" panose="020B0604020202020204" pitchFamily="34" charset="0"/>
              </a:rPr>
              <a:t> </a:t>
            </a:r>
          </a:p>
          <a:p>
            <a:pPr marL="0" indent="0">
              <a:buNone/>
            </a:pPr>
            <a:endParaRPr lang="cs-CZ" b="1"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stretch>
            <a:fillRect/>
          </a:stretch>
        </p:blipFill>
        <p:spPr>
          <a:xfrm>
            <a:off x="5868144" y="162339"/>
            <a:ext cx="2837186" cy="905114"/>
          </a:xfrm>
          <a:prstGeom prst="rect">
            <a:avLst/>
          </a:prstGeom>
        </p:spPr>
      </p:pic>
    </p:spTree>
    <p:extLst>
      <p:ext uri="{BB962C8B-B14F-4D97-AF65-F5344CB8AC3E}">
        <p14:creationId xmlns:p14="http://schemas.microsoft.com/office/powerpoint/2010/main" val="3264788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pRg st="14" end="14"/>
                                            </p:txEl>
                                          </p:spTgt>
                                        </p:tgtEl>
                                        <p:attrNameLst>
                                          <p:attrName>style.visibility</p:attrName>
                                        </p:attrNameLst>
                                      </p:cBhvr>
                                      <p:to>
                                        <p:strVal val="visible"/>
                                      </p:to>
                                    </p:set>
                                    <p:anim calcmode="lin" valueType="num">
                                      <p:cBhvr additive="base">
                                        <p:cTn id="7"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6" end="16"/>
                                            </p:txEl>
                                          </p:spTgt>
                                        </p:tgtEl>
                                        <p:attrNameLst>
                                          <p:attrName>style.visibility</p:attrName>
                                        </p:attrNameLst>
                                      </p:cBhvr>
                                      <p:to>
                                        <p:strVal val="visible"/>
                                      </p:to>
                                    </p:set>
                                    <p:anim calcmode="lin" valueType="num">
                                      <p:cBhvr additive="base">
                                        <p:cTn id="13" dur="500" fill="hold"/>
                                        <p:tgtEl>
                                          <p:spTgt spid="11">
                                            <p:txEl>
                                              <p:pRg st="16" end="1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7" end="17"/>
                                            </p:txEl>
                                          </p:spTgt>
                                        </p:tgtEl>
                                        <p:attrNameLst>
                                          <p:attrName>style.visibility</p:attrName>
                                        </p:attrNameLst>
                                      </p:cBhvr>
                                      <p:to>
                                        <p:strVal val="visible"/>
                                      </p:to>
                                    </p:set>
                                    <p:anim calcmode="lin" valueType="num">
                                      <p:cBhvr additive="base">
                                        <p:cTn id="19" dur="500" fill="hold"/>
                                        <p:tgtEl>
                                          <p:spTgt spid="11">
                                            <p:txEl>
                                              <p:pRg st="17" end="1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67544" y="1484784"/>
            <a:ext cx="4031304" cy="4504536"/>
          </a:xfrm>
        </p:spPr>
        <p:txBody>
          <a:bodyPr>
            <a:normAutofit fontScale="25000" lnSpcReduction="20000"/>
          </a:bodyPr>
          <a:lstStyle/>
          <a:p>
            <a:pPr marL="0" indent="0">
              <a:buNone/>
            </a:pPr>
            <a:r>
              <a:rPr lang="cs-CZ" sz="6400" b="1" dirty="0" smtClean="0">
                <a:solidFill>
                  <a:srgbClr val="FF0000"/>
                </a:solidFill>
              </a:rPr>
              <a:t>                                                    </a:t>
            </a:r>
            <a:r>
              <a:rPr lang="cs-CZ" sz="6400" b="1" dirty="0" smtClean="0">
                <a:solidFill>
                  <a:srgbClr val="FF0000"/>
                </a:solidFill>
                <a:latin typeface="Arial" panose="020B0604020202020204" pitchFamily="34" charset="0"/>
                <a:cs typeface="Arial" panose="020B0604020202020204" pitchFamily="34" charset="0"/>
              </a:rPr>
              <a:t>Porota:</a:t>
            </a:r>
          </a:p>
          <a:p>
            <a:pPr marL="0" indent="0">
              <a:buNone/>
            </a:pPr>
            <a:r>
              <a:rPr lang="cs-CZ" sz="6400" b="1" dirty="0" smtClean="0">
                <a:latin typeface="Arial" panose="020B0604020202020204" pitchFamily="34" charset="0"/>
                <a:cs typeface="Arial" panose="020B0604020202020204" pitchFamily="34" charset="0"/>
              </a:rPr>
              <a:t>Jiří Žáček, </a:t>
            </a:r>
            <a:r>
              <a:rPr lang="cs-CZ" sz="6400" dirty="0" smtClean="0">
                <a:latin typeface="Arial" panose="020B0604020202020204" pitchFamily="34" charset="0"/>
                <a:cs typeface="Arial" panose="020B0604020202020204" pitchFamily="34" charset="0"/>
              </a:rPr>
              <a:t>básník </a:t>
            </a:r>
            <a:endParaRPr lang="cs-CZ" sz="6400" dirty="0">
              <a:latin typeface="Arial" panose="020B0604020202020204" pitchFamily="34" charset="0"/>
              <a:cs typeface="Arial" panose="020B0604020202020204" pitchFamily="34" charset="0"/>
            </a:endParaRPr>
          </a:p>
          <a:p>
            <a:pPr marL="0" indent="0">
              <a:buNone/>
            </a:pPr>
            <a:r>
              <a:rPr lang="cs-CZ" sz="6400" dirty="0" smtClean="0">
                <a:latin typeface="Arial" panose="020B0604020202020204" pitchFamily="34" charset="0"/>
                <a:cs typeface="Arial" panose="020B0604020202020204" pitchFamily="34" charset="0"/>
              </a:rPr>
              <a:t>člen Akademie literatury české</a:t>
            </a:r>
          </a:p>
          <a:p>
            <a:pPr marL="0" indent="0">
              <a:buNone/>
            </a:pPr>
            <a:endParaRPr lang="cs-CZ" sz="1800" b="1" dirty="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endParaRPr lang="cs-CZ" sz="2000" b="1" dirty="0" smtClean="0">
              <a:latin typeface="Arial" panose="020B0604020202020204" pitchFamily="34" charset="0"/>
              <a:cs typeface="Arial" panose="020B0604020202020204" pitchFamily="34" charset="0"/>
            </a:endParaRPr>
          </a:p>
          <a:p>
            <a:pPr marL="0" indent="0">
              <a:buNone/>
            </a:pPr>
            <a:r>
              <a:rPr lang="cs-CZ" sz="6400" b="1" dirty="0" smtClean="0">
                <a:latin typeface="Arial" panose="020B0604020202020204" pitchFamily="34" charset="0"/>
                <a:cs typeface="Arial" panose="020B0604020202020204" pitchFamily="34" charset="0"/>
              </a:rPr>
              <a:t>Karel Milička, </a:t>
            </a:r>
            <a:r>
              <a:rPr lang="cs-CZ" sz="6400" dirty="0" smtClean="0">
                <a:latin typeface="Arial" panose="020B0604020202020204" pitchFamily="34" charset="0"/>
                <a:cs typeface="Arial" panose="020B0604020202020204" pitchFamily="34" charset="0"/>
              </a:rPr>
              <a:t>spisovatel</a:t>
            </a:r>
          </a:p>
          <a:p>
            <a:pPr marL="0" indent="0">
              <a:buNone/>
            </a:pPr>
            <a:r>
              <a:rPr lang="cs-CZ" sz="6400" dirty="0">
                <a:latin typeface="Arial" panose="020B0604020202020204" pitchFamily="34" charset="0"/>
                <a:cs typeface="Arial" panose="020B0604020202020204" pitchFamily="34" charset="0"/>
              </a:rPr>
              <a:t>člen Akademie literatury české</a:t>
            </a:r>
          </a:p>
          <a:p>
            <a:pPr marL="0" indent="0">
              <a:buNone/>
            </a:pPr>
            <a:endParaRPr lang="cs-CZ" sz="2000" b="1" dirty="0" smtClean="0"/>
          </a:p>
          <a:p>
            <a:pPr marL="0" indent="0">
              <a:buNone/>
            </a:pPr>
            <a:r>
              <a:rPr lang="cs-CZ" b="1" dirty="0" smtClean="0">
                <a:latin typeface="Arial" panose="020B0604020202020204" pitchFamily="34" charset="0"/>
                <a:cs typeface="Arial" panose="020B0604020202020204" pitchFamily="34" charset="0"/>
              </a:rPr>
              <a:t> </a:t>
            </a:r>
            <a:endParaRPr lang="cs-CZ" b="1" dirty="0">
              <a:latin typeface="Arial" panose="020B0604020202020204" pitchFamily="34" charset="0"/>
              <a:cs typeface="Arial" panose="020B0604020202020204" pitchFamily="34" charset="0"/>
            </a:endParaRPr>
          </a:p>
          <a:p>
            <a:pPr marL="0" indent="0">
              <a:buNone/>
            </a:pPr>
            <a:endParaRPr lang="cs-CZ" sz="2000" b="1" dirty="0"/>
          </a:p>
        </p:txBody>
      </p:sp>
      <p:sp>
        <p:nvSpPr>
          <p:cNvPr id="4" name="Zástupný symbol pro obsah 3"/>
          <p:cNvSpPr>
            <a:spLocks noGrp="1"/>
          </p:cNvSpPr>
          <p:nvPr>
            <p:ph sz="half" idx="2"/>
          </p:nvPr>
        </p:nvSpPr>
        <p:spPr>
          <a:xfrm>
            <a:off x="4645152" y="1844824"/>
            <a:ext cx="3815280" cy="4176464"/>
          </a:xfrm>
        </p:spPr>
        <p:txBody>
          <a:bodyPr>
            <a:normAutofit fontScale="25000" lnSpcReduction="20000"/>
          </a:bodyPr>
          <a:lstStyle/>
          <a:p>
            <a:pPr marL="0" indent="0">
              <a:buNone/>
            </a:pPr>
            <a:endParaRPr lang="cs-CZ" dirty="0" smtClean="0"/>
          </a:p>
          <a:p>
            <a:pPr marL="0" indent="0">
              <a:buNone/>
            </a:pPr>
            <a:endParaRPr lang="cs-CZ" dirty="0"/>
          </a:p>
          <a:p>
            <a:pPr marL="0" indent="0">
              <a:buNone/>
            </a:pPr>
            <a:r>
              <a:rPr lang="cs-CZ" sz="6400" b="1" dirty="0" smtClean="0">
                <a:latin typeface="Arial" panose="020B0604020202020204" pitchFamily="34" charset="0"/>
                <a:cs typeface="Arial" panose="020B0604020202020204" pitchFamily="34" charset="0"/>
              </a:rPr>
              <a:t>Hana Vohnická</a:t>
            </a:r>
            <a:r>
              <a:rPr lang="cs-CZ" sz="6400" dirty="0" smtClean="0">
                <a:latin typeface="Arial" panose="020B0604020202020204" pitchFamily="34" charset="0"/>
                <a:cs typeface="Arial" panose="020B0604020202020204" pitchFamily="34" charset="0"/>
              </a:rPr>
              <a:t>, učitelka SOŠ</a:t>
            </a:r>
          </a:p>
          <a:p>
            <a:pPr marL="0" indent="0">
              <a:buNone/>
            </a:pPr>
            <a:endParaRPr lang="cs-CZ" sz="6400" dirty="0" smtClean="0">
              <a:latin typeface="Arial" panose="020B0604020202020204" pitchFamily="34" charset="0"/>
              <a:cs typeface="Arial" panose="020B0604020202020204" pitchFamily="34" charset="0"/>
            </a:endParaRPr>
          </a:p>
          <a:p>
            <a:pPr marL="0" indent="0">
              <a:buNone/>
            </a:pPr>
            <a:r>
              <a:rPr lang="cs-CZ" sz="6400" b="1" dirty="0" smtClean="0">
                <a:latin typeface="Arial" panose="020B0604020202020204" pitchFamily="34" charset="0"/>
                <a:cs typeface="Arial" panose="020B0604020202020204" pitchFamily="34" charset="0"/>
              </a:rPr>
              <a:t>Zbyněk Lekeš</a:t>
            </a:r>
            <a:r>
              <a:rPr lang="cs-CZ" sz="6400" dirty="0" smtClean="0">
                <a:latin typeface="Arial" panose="020B0604020202020204" pitchFamily="34" charset="0"/>
                <a:cs typeface="Arial" panose="020B0604020202020204" pitchFamily="34" charset="0"/>
              </a:rPr>
              <a:t>, učitel SOŠ</a:t>
            </a:r>
          </a:p>
          <a:p>
            <a:endParaRPr lang="cs-CZ" sz="6400" dirty="0">
              <a:latin typeface="Arial" panose="020B0604020202020204" pitchFamily="34" charset="0"/>
              <a:cs typeface="Arial" panose="020B0604020202020204" pitchFamily="34" charset="0"/>
            </a:endParaRPr>
          </a:p>
          <a:p>
            <a:pPr marL="0" indent="0">
              <a:buNone/>
            </a:pPr>
            <a:r>
              <a:rPr lang="cs-CZ" sz="6400" b="1" dirty="0" smtClean="0">
                <a:latin typeface="Arial" panose="020B0604020202020204" pitchFamily="34" charset="0"/>
                <a:cs typeface="Arial" panose="020B0604020202020204" pitchFamily="34" charset="0"/>
              </a:rPr>
              <a:t>Martina Krmelínová, </a:t>
            </a:r>
            <a:r>
              <a:rPr lang="cs-CZ" sz="6400" dirty="0" smtClean="0">
                <a:latin typeface="Arial" panose="020B0604020202020204" pitchFamily="34" charset="0"/>
                <a:cs typeface="Arial" panose="020B0604020202020204" pitchFamily="34" charset="0"/>
              </a:rPr>
              <a:t>učitelka SOŠ</a:t>
            </a:r>
          </a:p>
          <a:p>
            <a:pPr marL="0" indent="0">
              <a:buNone/>
            </a:pPr>
            <a:endParaRPr lang="cs-CZ" sz="6400" dirty="0" smtClean="0">
              <a:latin typeface="Arial" panose="020B0604020202020204" pitchFamily="34" charset="0"/>
              <a:cs typeface="Arial" panose="020B0604020202020204" pitchFamily="34" charset="0"/>
            </a:endParaRPr>
          </a:p>
          <a:p>
            <a:pPr marL="0" indent="0">
              <a:buNone/>
            </a:pPr>
            <a:r>
              <a:rPr lang="cs-CZ" sz="6400" b="1" dirty="0" smtClean="0">
                <a:latin typeface="Arial" panose="020B0604020202020204" pitchFamily="34" charset="0"/>
                <a:cs typeface="Arial" panose="020B0604020202020204" pitchFamily="34" charset="0"/>
              </a:rPr>
              <a:t>Spolupráce</a:t>
            </a:r>
            <a:r>
              <a:rPr lang="cs-CZ" sz="6400" b="1" dirty="0">
                <a:latin typeface="Arial" panose="020B0604020202020204" pitchFamily="34" charset="0"/>
                <a:cs typeface="Arial" panose="020B0604020202020204" pitchFamily="34" charset="0"/>
              </a:rPr>
              <a:t>: </a:t>
            </a:r>
            <a:r>
              <a:rPr lang="cs-CZ" sz="6400" dirty="0">
                <a:latin typeface="Arial" panose="020B0604020202020204" pitchFamily="34" charset="0"/>
                <a:cs typeface="Arial" panose="020B0604020202020204" pitchFamily="34" charset="0"/>
              </a:rPr>
              <a:t>studenti 3. ročníku oboru </a:t>
            </a:r>
          </a:p>
          <a:p>
            <a:pPr marL="0" indent="0">
              <a:buNone/>
            </a:pPr>
            <a:r>
              <a:rPr lang="cs-CZ" sz="6400" b="1" dirty="0">
                <a:latin typeface="Arial" panose="020B0604020202020204" pitchFamily="34" charset="0"/>
                <a:cs typeface="Arial" panose="020B0604020202020204" pitchFamily="34" charset="0"/>
              </a:rPr>
              <a:t>Informační služby ve firmách a institucích</a:t>
            </a:r>
          </a:p>
          <a:p>
            <a:pPr marL="0" indent="0">
              <a:buNone/>
            </a:pPr>
            <a:endParaRPr lang="cs-CZ" sz="6400" b="1" dirty="0" smtClean="0">
              <a:latin typeface="Arial" panose="020B0604020202020204" pitchFamily="34" charset="0"/>
              <a:cs typeface="Arial" panose="020B0604020202020204" pitchFamily="34" charset="0"/>
            </a:endParaRPr>
          </a:p>
          <a:p>
            <a:pPr marL="0" indent="0">
              <a:buNone/>
            </a:pPr>
            <a:endParaRPr lang="cs-CZ" sz="6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5762"/>
            <a:ext cx="546057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ázek 1"/>
          <p:cNvPicPr>
            <a:picLocks noChangeAspect="1"/>
          </p:cNvPicPr>
          <p:nvPr/>
        </p:nvPicPr>
        <p:blipFill>
          <a:blip r:embed="rId3"/>
          <a:stretch>
            <a:fillRect/>
          </a:stretch>
        </p:blipFill>
        <p:spPr>
          <a:xfrm>
            <a:off x="6084168" y="260648"/>
            <a:ext cx="2837186" cy="905114"/>
          </a:xfrm>
          <a:prstGeom prst="rect">
            <a:avLst/>
          </a:prstGeom>
        </p:spPr>
      </p:pic>
      <p:pic>
        <p:nvPicPr>
          <p:cNvPr id="6" name="Zástupný symbol pro obsah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636912"/>
            <a:ext cx="1800200" cy="2483345"/>
          </a:xfrm>
          <a:prstGeom prst="rect">
            <a:avLst/>
          </a:prstGeom>
        </p:spPr>
      </p:pic>
    </p:spTree>
    <p:extLst>
      <p:ext uri="{BB962C8B-B14F-4D97-AF65-F5344CB8AC3E}">
        <p14:creationId xmlns:p14="http://schemas.microsoft.com/office/powerpoint/2010/main" val="3119161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anim calcmode="lin" valueType="num">
                                      <p:cBhvr additive="base">
                                        <p:cTn id="1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anim calcmode="lin" valueType="num">
                                      <p:cBhvr additive="base">
                                        <p:cTn id="1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9" end="19"/>
                                            </p:txEl>
                                          </p:spTgt>
                                        </p:tgtEl>
                                        <p:attrNameLst>
                                          <p:attrName>style.visibility</p:attrName>
                                        </p:attrNameLst>
                                      </p:cBhvr>
                                      <p:to>
                                        <p:strVal val="visible"/>
                                      </p:to>
                                    </p:set>
                                    <p:anim calcmode="lin" valueType="num">
                                      <p:cBhvr additive="base">
                                        <p:cTn id="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l"/>
            <a:r>
              <a:rPr lang="cs-CZ" dirty="0">
                <a:latin typeface="Arial" panose="020B0604020202020204" pitchFamily="34" charset="0"/>
                <a:cs typeface="Arial" panose="020B0604020202020204" pitchFamily="34" charset="0"/>
              </a:rPr>
              <a:t>Ocenění:</a:t>
            </a:r>
            <a:r>
              <a:rPr lang="cs-CZ" b="1" dirty="0">
                <a:solidFill>
                  <a:srgbClr val="FF0000"/>
                </a:solidFill>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683568" y="2038388"/>
            <a:ext cx="7622232" cy="3951337"/>
          </a:xfrm>
        </p:spPr>
        <p:txBody>
          <a:bodyPr/>
          <a:lstStyle/>
          <a:p>
            <a:pPr marL="0" indent="0">
              <a:buNone/>
            </a:pPr>
            <a:r>
              <a:rPr lang="cs-CZ" b="1" dirty="0" smtClean="0">
                <a:solidFill>
                  <a:srgbClr val="FF0000"/>
                </a:solidFill>
                <a:latin typeface="Arial" panose="020B0604020202020204" pitchFamily="34" charset="0"/>
                <a:cs typeface="Arial" panose="020B0604020202020204" pitchFamily="34" charset="0"/>
              </a:rPr>
              <a:t>Kategorie 8. tříd</a:t>
            </a:r>
          </a:p>
          <a:p>
            <a:pPr marL="0" indent="0">
              <a:buNone/>
            </a:pPr>
            <a:endParaRPr lang="cs-CZ" dirty="0"/>
          </a:p>
          <a:p>
            <a:pPr marL="0" indent="0">
              <a:buNone/>
            </a:pPr>
            <a:r>
              <a:rPr lang="cs-CZ" dirty="0"/>
              <a:t>	</a:t>
            </a:r>
          </a:p>
        </p:txBody>
      </p:sp>
      <p:sp>
        <p:nvSpPr>
          <p:cNvPr id="4" name="Zástupný symbol pro obsah 3"/>
          <p:cNvSpPr>
            <a:spLocks noGrp="1"/>
          </p:cNvSpPr>
          <p:nvPr>
            <p:ph sz="quarter" idx="4294967295"/>
          </p:nvPr>
        </p:nvSpPr>
        <p:spPr>
          <a:xfrm>
            <a:off x="4788024" y="2177633"/>
            <a:ext cx="4355976" cy="3951287"/>
          </a:xfrm>
          <a:pattFill prst="pct5">
            <a:fgClr>
              <a:schemeClr val="accent1"/>
            </a:fgClr>
            <a:bgClr>
              <a:schemeClr val="bg1"/>
            </a:bgClr>
          </a:pattFill>
        </p:spPr>
        <p:txBody>
          <a:bodyPr/>
          <a:lstStyle/>
          <a:p>
            <a:pPr marL="0" indent="0">
              <a:buNone/>
            </a:pPr>
            <a:r>
              <a:rPr lang="cs-CZ" b="1" dirty="0" smtClean="0">
                <a:solidFill>
                  <a:srgbClr val="FF0000"/>
                </a:solidFill>
                <a:latin typeface="Arial" panose="020B0604020202020204" pitchFamily="34" charset="0"/>
                <a:cs typeface="Arial" panose="020B0604020202020204" pitchFamily="34" charset="0"/>
              </a:rPr>
              <a:t>Diplom </a:t>
            </a:r>
            <a:r>
              <a:rPr lang="cs-CZ" b="1" dirty="0">
                <a:solidFill>
                  <a:srgbClr val="FF0000"/>
                </a:solidFill>
                <a:latin typeface="Arial" panose="020B0604020202020204" pitchFamily="34" charset="0"/>
                <a:cs typeface="Arial" panose="020B0604020202020204" pitchFamily="34" charset="0"/>
              </a:rPr>
              <a:t>za </a:t>
            </a:r>
            <a:r>
              <a:rPr lang="cs-CZ" b="1" dirty="0" smtClean="0">
                <a:solidFill>
                  <a:srgbClr val="FF0000"/>
                </a:solidFill>
                <a:latin typeface="Arial" panose="020B0604020202020204" pitchFamily="34" charset="0"/>
                <a:cs typeface="Arial" panose="020B0604020202020204" pitchFamily="34" charset="0"/>
              </a:rPr>
              <a:t>umístění</a:t>
            </a:r>
          </a:p>
          <a:p>
            <a:pPr marL="0" indent="0">
              <a:buNone/>
            </a:pPr>
            <a:r>
              <a:rPr lang="cs-CZ" dirty="0" smtClean="0">
                <a:solidFill>
                  <a:schemeClr val="tx1"/>
                </a:solidFill>
                <a:latin typeface="Arial" panose="020B0604020202020204" pitchFamily="34" charset="0"/>
                <a:cs typeface="Arial" panose="020B0604020202020204" pitchFamily="34" charset="0"/>
              </a:rPr>
              <a:t>3 práce</a:t>
            </a:r>
            <a:endParaRPr lang="cs-CZ" dirty="0">
              <a:latin typeface="Arial" panose="020B0604020202020204" pitchFamily="34" charset="0"/>
              <a:cs typeface="Arial" panose="020B0604020202020204" pitchFamily="34" charset="0"/>
            </a:endParaRPr>
          </a:p>
          <a:p>
            <a:pPr marL="0" indent="0">
              <a:buNone/>
            </a:pPr>
            <a:r>
              <a:rPr lang="cs-CZ" b="1" dirty="0">
                <a:solidFill>
                  <a:srgbClr val="FF0000"/>
                </a:solidFill>
                <a:latin typeface="Arial" panose="020B0604020202020204" pitchFamily="34" charset="0"/>
                <a:cs typeface="Arial" panose="020B0604020202020204" pitchFamily="34" charset="0"/>
              </a:rPr>
              <a:t>Čestná uznání:</a:t>
            </a:r>
          </a:p>
          <a:p>
            <a:pPr marL="0" indent="0">
              <a:buNone/>
            </a:pPr>
            <a:r>
              <a:rPr lang="cs-CZ" dirty="0">
                <a:latin typeface="Arial" panose="020B0604020202020204" pitchFamily="34" charset="0"/>
                <a:cs typeface="Arial" panose="020B0604020202020204" pitchFamily="34" charset="0"/>
              </a:rPr>
              <a:t>3</a:t>
            </a:r>
            <a:r>
              <a:rPr lang="cs-CZ" dirty="0" smtClean="0">
                <a:solidFill>
                  <a:schemeClr val="tx1"/>
                </a:solidFill>
                <a:latin typeface="Arial" panose="020B0604020202020204" pitchFamily="34" charset="0"/>
                <a:cs typeface="Arial" panose="020B0604020202020204" pitchFamily="34" charset="0"/>
              </a:rPr>
              <a:t> </a:t>
            </a:r>
            <a:r>
              <a:rPr lang="cs-CZ" dirty="0">
                <a:solidFill>
                  <a:schemeClr val="tx1"/>
                </a:solidFill>
                <a:latin typeface="Arial" panose="020B0604020202020204" pitchFamily="34" charset="0"/>
                <a:cs typeface="Arial" panose="020B0604020202020204" pitchFamily="34" charset="0"/>
              </a:rPr>
              <a:t>práce</a:t>
            </a:r>
          </a:p>
          <a:p>
            <a:pPr marL="0" indent="0">
              <a:buNone/>
            </a:pPr>
            <a:r>
              <a:rPr lang="cs-CZ" b="1" dirty="0" smtClean="0">
                <a:solidFill>
                  <a:srgbClr val="FF0000"/>
                </a:solidFill>
                <a:latin typeface="Arial" panose="020B0604020202020204" pitchFamily="34" charset="0"/>
                <a:cs typeface="Arial" panose="020B0604020202020204" pitchFamily="34" charset="0"/>
              </a:rPr>
              <a:t>Zvláštní ocenění:</a:t>
            </a:r>
          </a:p>
          <a:p>
            <a:pPr marL="0" indent="0">
              <a:buNone/>
            </a:pPr>
            <a:r>
              <a:rPr lang="cs-CZ" dirty="0">
                <a:latin typeface="Arial" panose="020B0604020202020204" pitchFamily="34" charset="0"/>
                <a:cs typeface="Arial" panose="020B0604020202020204" pitchFamily="34" charset="0"/>
              </a:rPr>
              <a:t>4</a:t>
            </a:r>
            <a:r>
              <a:rPr lang="cs-CZ" dirty="0" smtClean="0">
                <a:solidFill>
                  <a:schemeClr val="tx1"/>
                </a:solidFill>
                <a:latin typeface="Arial" panose="020B0604020202020204" pitchFamily="34" charset="0"/>
                <a:cs typeface="Arial" panose="020B0604020202020204" pitchFamily="34" charset="0"/>
              </a:rPr>
              <a:t> </a:t>
            </a:r>
            <a:r>
              <a:rPr lang="cs-CZ" dirty="0">
                <a:solidFill>
                  <a:schemeClr val="tx1"/>
                </a:solidFill>
                <a:latin typeface="Arial" panose="020B0604020202020204" pitchFamily="34" charset="0"/>
                <a:cs typeface="Arial" panose="020B0604020202020204" pitchFamily="34" charset="0"/>
              </a:rPr>
              <a:t>p</a:t>
            </a:r>
            <a:r>
              <a:rPr lang="cs-CZ" dirty="0" smtClean="0">
                <a:solidFill>
                  <a:schemeClr val="tx1"/>
                </a:solidFill>
                <a:latin typeface="Arial" panose="020B0604020202020204" pitchFamily="34" charset="0"/>
                <a:cs typeface="Arial" panose="020B0604020202020204" pitchFamily="34" charset="0"/>
              </a:rPr>
              <a:t>ráce</a:t>
            </a:r>
          </a:p>
          <a:p>
            <a:pPr marL="0" indent="0">
              <a:buNone/>
            </a:pPr>
            <a:endParaRPr lang="cs-CZ" dirty="0"/>
          </a:p>
        </p:txBody>
      </p:sp>
      <p:pic>
        <p:nvPicPr>
          <p:cNvPr id="1027" name="Picture 3" descr="C:\Users\reditelna\AppData\Local\Microsoft\Windows\Temporary Internet Files\Content.IE5\2LB5JSC1\MC9004392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08920"/>
            <a:ext cx="3420001" cy="34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3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pPr algn="l"/>
            <a:r>
              <a:rPr lang="cs-CZ" dirty="0">
                <a:latin typeface="Arial" panose="020B0604020202020204" pitchFamily="34" charset="0"/>
                <a:cs typeface="Arial" panose="020B0604020202020204" pitchFamily="34" charset="0"/>
              </a:rPr>
              <a:t>Ocenění:</a:t>
            </a:r>
          </a:p>
        </p:txBody>
      </p:sp>
      <p:sp>
        <p:nvSpPr>
          <p:cNvPr id="3" name="Zástupný symbol pro obsah 2"/>
          <p:cNvSpPr>
            <a:spLocks noGrp="1"/>
          </p:cNvSpPr>
          <p:nvPr>
            <p:ph idx="1"/>
          </p:nvPr>
        </p:nvSpPr>
        <p:spPr>
          <a:xfrm>
            <a:off x="683568" y="2038388"/>
            <a:ext cx="7622232" cy="3951337"/>
          </a:xfrm>
        </p:spPr>
        <p:txBody>
          <a:bodyPr/>
          <a:lstStyle/>
          <a:p>
            <a:pPr marL="0" indent="0">
              <a:buNone/>
            </a:pPr>
            <a:r>
              <a:rPr lang="cs-CZ" b="1" dirty="0" smtClean="0">
                <a:solidFill>
                  <a:srgbClr val="FF0000"/>
                </a:solidFill>
                <a:latin typeface="Arial" panose="020B0604020202020204" pitchFamily="34" charset="0"/>
                <a:cs typeface="Arial" panose="020B0604020202020204" pitchFamily="34" charset="0"/>
              </a:rPr>
              <a:t>Kategorie 9. tříd</a:t>
            </a:r>
          </a:p>
          <a:p>
            <a:pPr marL="0" indent="0">
              <a:buNone/>
            </a:pPr>
            <a:endParaRPr lang="cs-CZ" dirty="0"/>
          </a:p>
          <a:p>
            <a:pPr marL="0" indent="0">
              <a:buNone/>
            </a:pPr>
            <a:r>
              <a:rPr lang="cs-CZ" dirty="0"/>
              <a:t>	</a:t>
            </a:r>
          </a:p>
        </p:txBody>
      </p:sp>
      <p:sp>
        <p:nvSpPr>
          <p:cNvPr id="4" name="Zástupný symbol pro obsah 3"/>
          <p:cNvSpPr>
            <a:spLocks noGrp="1"/>
          </p:cNvSpPr>
          <p:nvPr>
            <p:ph sz="quarter" idx="4294967295"/>
          </p:nvPr>
        </p:nvSpPr>
        <p:spPr>
          <a:xfrm>
            <a:off x="5076056" y="2205038"/>
            <a:ext cx="4067944" cy="3951287"/>
          </a:xfrm>
        </p:spPr>
        <p:txBody>
          <a:bodyPr/>
          <a:lstStyle/>
          <a:p>
            <a:pPr marL="0" indent="0">
              <a:buNone/>
            </a:pPr>
            <a:r>
              <a:rPr lang="cs-CZ" b="1" dirty="0" smtClean="0">
                <a:solidFill>
                  <a:srgbClr val="FF0000"/>
                </a:solidFill>
                <a:latin typeface="Arial" panose="020B0604020202020204" pitchFamily="34" charset="0"/>
                <a:cs typeface="Arial" panose="020B0604020202020204" pitchFamily="34" charset="0"/>
              </a:rPr>
              <a:t>Diplom </a:t>
            </a:r>
            <a:r>
              <a:rPr lang="cs-CZ" b="1" dirty="0">
                <a:solidFill>
                  <a:srgbClr val="FF0000"/>
                </a:solidFill>
                <a:latin typeface="Arial" panose="020B0604020202020204" pitchFamily="34" charset="0"/>
                <a:cs typeface="Arial" panose="020B0604020202020204" pitchFamily="34" charset="0"/>
              </a:rPr>
              <a:t>za </a:t>
            </a:r>
            <a:r>
              <a:rPr lang="cs-CZ" b="1" dirty="0" smtClean="0">
                <a:solidFill>
                  <a:srgbClr val="FF0000"/>
                </a:solidFill>
                <a:latin typeface="Arial" panose="020B0604020202020204" pitchFamily="34" charset="0"/>
                <a:cs typeface="Arial" panose="020B0604020202020204" pitchFamily="34" charset="0"/>
              </a:rPr>
              <a:t>umístění:</a:t>
            </a:r>
          </a:p>
          <a:p>
            <a:pPr marL="0" indent="0">
              <a:buNone/>
            </a:pPr>
            <a:r>
              <a:rPr lang="cs-CZ" dirty="0" smtClean="0">
                <a:latin typeface="Arial" panose="020B0604020202020204" pitchFamily="34" charset="0"/>
                <a:cs typeface="Arial" panose="020B0604020202020204" pitchFamily="34" charset="0"/>
              </a:rPr>
              <a:t>3 práce</a:t>
            </a:r>
            <a:endParaRPr lang="cs-CZ" dirty="0">
              <a:latin typeface="Arial" panose="020B0604020202020204" pitchFamily="34" charset="0"/>
              <a:cs typeface="Arial" panose="020B0604020202020204" pitchFamily="34" charset="0"/>
            </a:endParaRPr>
          </a:p>
          <a:p>
            <a:pPr marL="0" indent="0">
              <a:buNone/>
            </a:pPr>
            <a:r>
              <a:rPr lang="cs-CZ" b="1" dirty="0">
                <a:solidFill>
                  <a:srgbClr val="FF0000"/>
                </a:solidFill>
                <a:latin typeface="Arial" panose="020B0604020202020204" pitchFamily="34" charset="0"/>
                <a:cs typeface="Arial" panose="020B0604020202020204" pitchFamily="34" charset="0"/>
              </a:rPr>
              <a:t>Čestná uznání:</a:t>
            </a:r>
          </a:p>
          <a:p>
            <a:pPr marL="0" indent="0">
              <a:buNone/>
            </a:pPr>
            <a:r>
              <a:rPr lang="cs-CZ" dirty="0">
                <a:latin typeface="Arial" panose="020B0604020202020204" pitchFamily="34" charset="0"/>
                <a:cs typeface="Arial" panose="020B0604020202020204" pitchFamily="34" charset="0"/>
              </a:rPr>
              <a:t>7</a:t>
            </a:r>
            <a:r>
              <a:rPr lang="cs-CZ" dirty="0" smtClean="0">
                <a:latin typeface="Arial" panose="020B0604020202020204" pitchFamily="34" charset="0"/>
                <a:cs typeface="Arial" panose="020B0604020202020204" pitchFamily="34" charset="0"/>
              </a:rPr>
              <a:t> prací</a:t>
            </a:r>
            <a:endParaRPr lang="cs-CZ" dirty="0">
              <a:latin typeface="Arial" panose="020B0604020202020204" pitchFamily="34" charset="0"/>
              <a:cs typeface="Arial" panose="020B0604020202020204" pitchFamily="34" charset="0"/>
            </a:endParaRPr>
          </a:p>
          <a:p>
            <a:pPr marL="0" indent="0">
              <a:buNone/>
            </a:pPr>
            <a:r>
              <a:rPr lang="cs-CZ" b="1" dirty="0" smtClean="0">
                <a:solidFill>
                  <a:srgbClr val="FF0000"/>
                </a:solidFill>
                <a:latin typeface="Arial" panose="020B0604020202020204" pitchFamily="34" charset="0"/>
                <a:cs typeface="Arial" panose="020B0604020202020204" pitchFamily="34" charset="0"/>
              </a:rPr>
              <a:t>Zvláštní ocenění:</a:t>
            </a:r>
          </a:p>
          <a:p>
            <a:pPr marL="0" indent="0">
              <a:buNone/>
            </a:pPr>
            <a:r>
              <a:rPr lang="cs-CZ" dirty="0">
                <a:latin typeface="Arial" panose="020B0604020202020204" pitchFamily="34" charset="0"/>
                <a:cs typeface="Arial" panose="020B0604020202020204" pitchFamily="34" charset="0"/>
              </a:rPr>
              <a:t>6</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prací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3413535"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737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123" name="Zástupný symbol pro text 2"/>
          <p:cNvSpPr>
            <a:spLocks noGrp="1"/>
          </p:cNvSpPr>
          <p:nvPr>
            <p:ph type="body" idx="4294967295"/>
          </p:nvPr>
        </p:nvSpPr>
        <p:spPr>
          <a:xfrm>
            <a:off x="358775" y="1301750"/>
            <a:ext cx="8785225" cy="1368425"/>
          </a:xfrm>
        </p:spPr>
        <p:txBody>
          <a:bodyPr>
            <a:normAutofit/>
          </a:bodyPr>
          <a:lstStyle/>
          <a:p>
            <a:pPr marL="0" indent="0">
              <a:buNone/>
            </a:pPr>
            <a:r>
              <a:rPr lang="cs-CZ" sz="2000" b="1" dirty="0">
                <a:latin typeface="Arial" panose="020B0604020202020204" pitchFamily="34" charset="0"/>
                <a:cs typeface="Arial" panose="020B0604020202020204" pitchFamily="34" charset="0"/>
              </a:rPr>
              <a:t>Všechny diplomy </a:t>
            </a:r>
            <a:r>
              <a:rPr lang="cs-CZ" sz="2000" b="1" dirty="0" smtClean="0">
                <a:latin typeface="Arial" panose="020B0604020202020204" pitchFamily="34" charset="0"/>
                <a:cs typeface="Arial" panose="020B0604020202020204" pitchFamily="34" charset="0"/>
              </a:rPr>
              <a:t>uplatníte jako </a:t>
            </a:r>
            <a:r>
              <a:rPr lang="cs-CZ" sz="2000" b="1" dirty="0" smtClean="0">
                <a:solidFill>
                  <a:srgbClr val="FF0000"/>
                </a:solidFill>
                <a:latin typeface="Arial" panose="020B0604020202020204" pitchFamily="34" charset="0"/>
                <a:cs typeface="Arial" panose="020B0604020202020204" pitchFamily="34" charset="0"/>
              </a:rPr>
              <a:t>10 bonusových bodů </a:t>
            </a:r>
            <a:r>
              <a:rPr lang="cs-CZ" sz="2000" b="1" dirty="0" smtClean="0">
                <a:latin typeface="Arial" panose="020B0604020202020204" pitchFamily="34" charset="0"/>
                <a:cs typeface="Arial" panose="020B0604020202020204" pitchFamily="34" charset="0"/>
              </a:rPr>
              <a:t>při přijímacím </a:t>
            </a:r>
            <a:r>
              <a:rPr lang="cs-CZ" sz="2000" b="1" dirty="0">
                <a:latin typeface="Arial" panose="020B0604020202020204" pitchFamily="34" charset="0"/>
                <a:cs typeface="Arial" panose="020B0604020202020204" pitchFamily="34" charset="0"/>
              </a:rPr>
              <a:t>řízení </a:t>
            </a:r>
            <a:r>
              <a:rPr lang="cs-CZ" sz="2000" b="1" dirty="0" smtClean="0">
                <a:latin typeface="Arial" panose="020B0604020202020204" pitchFamily="34" charset="0"/>
                <a:cs typeface="Arial" panose="020B0604020202020204" pitchFamily="34" charset="0"/>
              </a:rPr>
              <a:t>na školní </a:t>
            </a:r>
            <a:r>
              <a:rPr lang="cs-CZ" b="1" dirty="0" smtClean="0">
                <a:latin typeface="Arial" panose="020B0604020202020204" pitchFamily="34" charset="0"/>
                <a:cs typeface="Arial" panose="020B0604020202020204" pitchFamily="34" charset="0"/>
              </a:rPr>
              <a:t>léta</a:t>
            </a:r>
            <a:r>
              <a:rPr lang="cs-CZ" sz="2000" b="1" dirty="0" smtClean="0">
                <a:latin typeface="Arial" panose="020B0604020202020204" pitchFamily="34" charset="0"/>
                <a:cs typeface="Arial" panose="020B0604020202020204" pitchFamily="34" charset="0"/>
              </a:rPr>
              <a:t> 2022/23 nebo 2023/24 </a:t>
            </a:r>
          </a:p>
          <a:p>
            <a:pPr marL="0" indent="0">
              <a:buNone/>
            </a:pPr>
            <a:r>
              <a:rPr lang="cs-CZ" sz="2000" b="1" dirty="0" smtClean="0">
                <a:solidFill>
                  <a:srgbClr val="FF0000"/>
                </a:solidFill>
                <a:latin typeface="Arial" panose="020B0604020202020204" pitchFamily="34" charset="0"/>
                <a:cs typeface="Arial" panose="020B0604020202020204" pitchFamily="34" charset="0"/>
              </a:rPr>
              <a:t>na obory </a:t>
            </a:r>
            <a:r>
              <a:rPr lang="cs-CZ" altLang="cs-CZ" sz="2000" b="1" dirty="0">
                <a:solidFill>
                  <a:srgbClr val="FF0000"/>
                </a:solidFill>
                <a:latin typeface="Arial" panose="020B0604020202020204" pitchFamily="34" charset="0"/>
                <a:cs typeface="Arial" panose="020B0604020202020204" pitchFamily="34" charset="0"/>
              </a:rPr>
              <a:t>středního vzdělání s maturitní </a:t>
            </a:r>
            <a:r>
              <a:rPr lang="cs-CZ" altLang="cs-CZ" sz="2000" b="1" dirty="0" smtClean="0">
                <a:solidFill>
                  <a:srgbClr val="FF0000"/>
                </a:solidFill>
                <a:latin typeface="Arial" panose="020B0604020202020204" pitchFamily="34" charset="0"/>
                <a:cs typeface="Arial" panose="020B0604020202020204" pitchFamily="34" charset="0"/>
              </a:rPr>
              <a:t>zkouškou:</a:t>
            </a:r>
            <a:endParaRPr lang="cs-CZ" altLang="cs-CZ" sz="2000" b="1" dirty="0">
              <a:solidFill>
                <a:srgbClr val="FF0000"/>
              </a:solidFill>
              <a:latin typeface="Arial" panose="020B0604020202020204" pitchFamily="34" charset="0"/>
              <a:cs typeface="Arial" panose="020B0604020202020204" pitchFamily="34" charset="0"/>
            </a:endParaRPr>
          </a:p>
          <a:p>
            <a:pPr marL="0" indent="0" eaLnBrk="1" hangingPunct="1">
              <a:buNone/>
            </a:pPr>
            <a:endParaRPr lang="cs-CZ" altLang="cs-CZ" b="1" dirty="0" smtClean="0">
              <a:solidFill>
                <a:srgbClr val="FF0000"/>
              </a:solidFill>
              <a:latin typeface="Arial" panose="020B0604020202020204" pitchFamily="34" charset="0"/>
              <a:cs typeface="Arial" panose="020B0604020202020204" pitchFamily="34" charset="0"/>
            </a:endParaRPr>
          </a:p>
        </p:txBody>
      </p:sp>
      <p:sp>
        <p:nvSpPr>
          <p:cNvPr id="5124" name="Zástupný symbol pro obsah 3"/>
          <p:cNvSpPr>
            <a:spLocks noGrp="1"/>
          </p:cNvSpPr>
          <p:nvPr>
            <p:ph sz="half" idx="4294967295"/>
          </p:nvPr>
        </p:nvSpPr>
        <p:spPr>
          <a:xfrm>
            <a:off x="2411760" y="2852738"/>
            <a:ext cx="5616624" cy="3529012"/>
          </a:xfrm>
          <a:prstGeom prst="rect">
            <a:avLst/>
          </a:prstGeom>
        </p:spPr>
        <p:txBody>
          <a:bodyPr>
            <a:normAutofit/>
          </a:bodyPr>
          <a:lstStyle/>
          <a:p>
            <a:pPr marL="0" indent="0" algn="ctr" eaLnBrk="1" hangingPunct="1">
              <a:spcBef>
                <a:spcPct val="0"/>
              </a:spcBef>
              <a:buFont typeface="Arial" charset="0"/>
              <a:buNone/>
            </a:pPr>
            <a:endParaRPr lang="cs-CZ" altLang="cs-CZ" sz="2000" b="1" dirty="0" smtClean="0">
              <a:solidFill>
                <a:srgbClr val="C00000"/>
              </a:solidFill>
            </a:endParaRPr>
          </a:p>
          <a:p>
            <a:pPr marL="0" indent="0" eaLnBrk="1" hangingPunct="1">
              <a:spcBef>
                <a:spcPct val="0"/>
              </a:spcBef>
              <a:buFont typeface="Arial" charset="0"/>
              <a:buNone/>
            </a:pPr>
            <a:r>
              <a:rPr lang="cs-CZ" altLang="cs-CZ" sz="2000" b="1" dirty="0" smtClean="0">
                <a:solidFill>
                  <a:srgbClr val="C00000"/>
                </a:solidFill>
                <a:latin typeface="Arial" panose="020B0604020202020204" pitchFamily="34" charset="0"/>
                <a:cs typeface="Arial" panose="020B0604020202020204" pitchFamily="34" charset="0"/>
              </a:rPr>
              <a:t>63-41-M/01, EKONOMIKA A PODNIKÁNÍ</a:t>
            </a:r>
          </a:p>
          <a:p>
            <a:pPr marL="0" indent="0" eaLnBrk="1" hangingPunct="1">
              <a:spcBef>
                <a:spcPct val="0"/>
              </a:spcBef>
              <a:buFont typeface="Arial" charset="0"/>
              <a:buNone/>
            </a:pPr>
            <a:endParaRPr lang="cs-CZ" altLang="cs-CZ" sz="2000" b="1" dirty="0" smtClean="0">
              <a:latin typeface="Arial" panose="020B0604020202020204" pitchFamily="34" charset="0"/>
              <a:cs typeface="Arial" panose="020B0604020202020204" pitchFamily="34" charset="0"/>
            </a:endParaRPr>
          </a:p>
          <a:p>
            <a:pPr marL="0" indent="0" eaLnBrk="1" hangingPunct="1">
              <a:spcBef>
                <a:spcPct val="0"/>
              </a:spcBef>
              <a:buFont typeface="Arial" charset="0"/>
              <a:buNone/>
            </a:pPr>
            <a:r>
              <a:rPr lang="cs-CZ" altLang="cs-CZ" sz="2000" b="1" dirty="0" smtClean="0">
                <a:latin typeface="Arial" panose="020B0604020202020204" pitchFamily="34" charset="0"/>
                <a:cs typeface="Arial" panose="020B0604020202020204" pitchFamily="34" charset="0"/>
              </a:rPr>
              <a:t>Management a marketingové komunikace</a:t>
            </a:r>
            <a:endParaRPr lang="cs-CZ" altLang="cs-CZ" sz="2000" dirty="0" smtClean="0">
              <a:latin typeface="Arial" panose="020B0604020202020204" pitchFamily="34" charset="0"/>
              <a:cs typeface="Arial" panose="020B0604020202020204" pitchFamily="34" charset="0"/>
            </a:endParaRPr>
          </a:p>
          <a:p>
            <a:pPr marL="0" indent="0" eaLnBrk="1" hangingPunct="1">
              <a:spcBef>
                <a:spcPct val="0"/>
              </a:spcBef>
              <a:buFont typeface="Arial" charset="0"/>
              <a:buNone/>
            </a:pPr>
            <a:endParaRPr lang="cs-CZ" altLang="cs-CZ" sz="2000" b="1" dirty="0" smtClean="0">
              <a:solidFill>
                <a:srgbClr val="C00000"/>
              </a:solidFill>
              <a:latin typeface="Arial" panose="020B0604020202020204" pitchFamily="34" charset="0"/>
              <a:cs typeface="Arial" panose="020B0604020202020204" pitchFamily="34" charset="0"/>
            </a:endParaRPr>
          </a:p>
          <a:p>
            <a:pPr marL="0" indent="0" eaLnBrk="1" hangingPunct="1">
              <a:spcBef>
                <a:spcPct val="0"/>
              </a:spcBef>
              <a:buFont typeface="Arial" charset="0"/>
              <a:buNone/>
            </a:pPr>
            <a:endParaRPr lang="cs-CZ" altLang="cs-CZ" sz="2000" b="1" dirty="0" smtClean="0">
              <a:solidFill>
                <a:srgbClr val="C00000"/>
              </a:solidFill>
              <a:latin typeface="Arial" panose="020B0604020202020204" pitchFamily="34" charset="0"/>
              <a:cs typeface="Arial" panose="020B0604020202020204" pitchFamily="34" charset="0"/>
            </a:endParaRPr>
          </a:p>
          <a:p>
            <a:pPr marL="0" indent="0" eaLnBrk="1" hangingPunct="1">
              <a:spcBef>
                <a:spcPct val="0"/>
              </a:spcBef>
              <a:buFont typeface="Arial" charset="0"/>
              <a:buNone/>
            </a:pPr>
            <a:r>
              <a:rPr lang="cs-CZ" altLang="cs-CZ" sz="2000" b="1" dirty="0" smtClean="0">
                <a:solidFill>
                  <a:srgbClr val="C00000"/>
                </a:solidFill>
                <a:latin typeface="Arial" panose="020B0604020202020204" pitchFamily="34" charset="0"/>
                <a:cs typeface="Arial" panose="020B0604020202020204" pitchFamily="34" charset="0"/>
              </a:rPr>
              <a:t>72-41-M/01, INFORMAČNÍ SLUŽBY </a:t>
            </a:r>
            <a:endParaRPr lang="cs-CZ" altLang="cs-CZ" sz="2000" dirty="0" smtClean="0">
              <a:solidFill>
                <a:srgbClr val="C00000"/>
              </a:solidFill>
              <a:latin typeface="Arial" panose="020B0604020202020204" pitchFamily="34" charset="0"/>
              <a:cs typeface="Arial" panose="020B0604020202020204" pitchFamily="34" charset="0"/>
            </a:endParaRPr>
          </a:p>
          <a:p>
            <a:pPr marL="0" indent="0" eaLnBrk="1" hangingPunct="1">
              <a:spcBef>
                <a:spcPct val="0"/>
              </a:spcBef>
              <a:buFont typeface="Arial" charset="0"/>
              <a:buNone/>
            </a:pPr>
            <a:endParaRPr lang="cs-CZ" altLang="cs-CZ" sz="2000" b="1" dirty="0" smtClean="0">
              <a:latin typeface="Arial" panose="020B0604020202020204" pitchFamily="34" charset="0"/>
              <a:cs typeface="Arial" panose="020B0604020202020204" pitchFamily="34" charset="0"/>
            </a:endParaRPr>
          </a:p>
          <a:p>
            <a:pPr marL="0" indent="0" eaLnBrk="1" hangingPunct="1">
              <a:spcBef>
                <a:spcPct val="0"/>
              </a:spcBef>
              <a:buFont typeface="Arial" charset="0"/>
              <a:buNone/>
            </a:pPr>
            <a:r>
              <a:rPr lang="cs-CZ" altLang="cs-CZ" b="1" dirty="0" smtClean="0">
                <a:latin typeface="Arial" panose="020B0604020202020204" pitchFamily="34" charset="0"/>
                <a:cs typeface="Arial" panose="020B0604020202020204" pitchFamily="34" charset="0"/>
              </a:rPr>
              <a:t>Specialista v oblasti knižní kultury</a:t>
            </a:r>
          </a:p>
          <a:p>
            <a:pPr marL="0" indent="0" eaLnBrk="1" hangingPunct="1">
              <a:spcBef>
                <a:spcPct val="0"/>
              </a:spcBef>
              <a:buFont typeface="Arial" charset="0"/>
              <a:buNone/>
            </a:pPr>
            <a:endParaRPr lang="cs-CZ" altLang="cs-CZ" b="1" dirty="0" smtClean="0">
              <a:latin typeface="Arial" panose="020B0604020202020204" pitchFamily="34" charset="0"/>
              <a:cs typeface="Arial" panose="020B0604020202020204" pitchFamily="34" charset="0"/>
            </a:endParaRPr>
          </a:p>
          <a:p>
            <a:pPr marL="0" indent="0" eaLnBrk="1" hangingPunct="1">
              <a:spcBef>
                <a:spcPct val="0"/>
              </a:spcBef>
              <a:buFont typeface="Arial" charset="0"/>
              <a:buNone/>
            </a:pPr>
            <a:r>
              <a:rPr lang="cs-CZ" altLang="cs-CZ" sz="2000" b="1" dirty="0" smtClean="0">
                <a:latin typeface="Arial" panose="020B0604020202020204" pitchFamily="34" charset="0"/>
                <a:cs typeface="Arial" panose="020B0604020202020204" pitchFamily="34" charset="0"/>
              </a:rPr>
              <a:t>Specialista informačních procesů</a:t>
            </a:r>
          </a:p>
          <a:p>
            <a:pPr marL="0" indent="0" eaLnBrk="1" hangingPunct="1">
              <a:spcBef>
                <a:spcPct val="0"/>
              </a:spcBef>
              <a:buFont typeface="Arial" charset="0"/>
              <a:buNone/>
            </a:pPr>
            <a:endParaRPr lang="cs-CZ" altLang="cs-CZ" sz="1000" b="1" dirty="0" smtClean="0">
              <a:solidFill>
                <a:srgbClr val="C00000"/>
              </a:solidFill>
              <a:latin typeface="Arial" panose="020B0604020202020204" pitchFamily="34" charset="0"/>
              <a:cs typeface="Arial" panose="020B0604020202020204" pitchFamily="34" charset="0"/>
            </a:endParaRPr>
          </a:p>
          <a:p>
            <a:pPr marL="0" indent="0" eaLnBrk="1" hangingPunct="1">
              <a:buFont typeface="Arial" charset="0"/>
              <a:buNone/>
            </a:pPr>
            <a:endParaRPr lang="cs-CZ" altLang="cs-CZ" dirty="0" smtClean="0"/>
          </a:p>
        </p:txBody>
      </p:sp>
      <p:pic>
        <p:nvPicPr>
          <p:cNvPr id="5126" name="Picture 2" descr="C:\Users\reditelna\Desktop\Foto_SOSLuhac\foto SOSLuhac_2011_12\Ocenění Halaštová UhBrod23052012\DSC0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5791200"/>
            <a:ext cx="377031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descr="C:\Users\reditelna\Desktop\Foto_SOSLuhac\foto SOSLuhac_2011_12\Ocenění Halaštová UhBrod23052012\DSC097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791200"/>
            <a:ext cx="5384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755" y="4725144"/>
            <a:ext cx="842181"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755" y="2890425"/>
            <a:ext cx="823839"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p:cNvPicPr>
            <a:picLocks noChangeAspect="1"/>
          </p:cNvPicPr>
          <p:nvPr/>
        </p:nvPicPr>
        <p:blipFill>
          <a:blip r:embed="rId6"/>
          <a:stretch>
            <a:fillRect/>
          </a:stretch>
        </p:blipFill>
        <p:spPr>
          <a:xfrm>
            <a:off x="6321630" y="317524"/>
            <a:ext cx="2714866" cy="866091"/>
          </a:xfrm>
          <a:prstGeom prst="rect">
            <a:avLst/>
          </a:prstGeom>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88640"/>
            <a:ext cx="5400600" cy="8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40809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484632"/>
            <a:ext cx="8062664" cy="1609344"/>
          </a:xfrm>
        </p:spPr>
        <p:txBody>
          <a:bodyPr>
            <a:normAutofit/>
          </a:bodyPr>
          <a:lstStyle/>
          <a:p>
            <a:r>
              <a:rPr lang="cs-CZ" dirty="0">
                <a:latin typeface="Arial" panose="020B0604020202020204" pitchFamily="34" charset="0"/>
                <a:cs typeface="Arial" panose="020B0604020202020204" pitchFamily="34" charset="0"/>
              </a:rPr>
              <a:t>Čestná uznání</a:t>
            </a:r>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8104" y="833647"/>
            <a:ext cx="2335750" cy="2340000"/>
          </a:xfrm>
        </p:spPr>
      </p:pic>
      <p:sp>
        <p:nvSpPr>
          <p:cNvPr id="8" name="Zástupný symbol pro text 7"/>
          <p:cNvSpPr>
            <a:spLocks noGrp="1"/>
          </p:cNvSpPr>
          <p:nvPr>
            <p:ph sz="half" idx="2"/>
          </p:nvPr>
        </p:nvSpPr>
        <p:spPr>
          <a:xfrm>
            <a:off x="971600" y="3933056"/>
            <a:ext cx="7920880" cy="1656184"/>
          </a:xfrm>
        </p:spPr>
        <p:txBody>
          <a:bodyPr>
            <a:normAutofit/>
          </a:bodyPr>
          <a:lstStyle/>
          <a:p>
            <a:r>
              <a:rPr lang="cs-CZ" b="1" dirty="0" smtClean="0">
                <a:latin typeface="Arial" panose="020B0604020202020204" pitchFamily="34" charset="0"/>
                <a:cs typeface="Arial" panose="020B0604020202020204" pitchFamily="34" charset="0"/>
              </a:rPr>
              <a:t>Veronika Kovářová, </a:t>
            </a:r>
            <a:r>
              <a:rPr lang="cs-CZ" dirty="0" smtClean="0">
                <a:latin typeface="Arial" panose="020B0604020202020204" pitchFamily="34" charset="0"/>
                <a:cs typeface="Arial" panose="020B0604020202020204" pitchFamily="34" charset="0"/>
              </a:rPr>
              <a:t>ZŠ Újezd, 252, 763 25</a:t>
            </a:r>
          </a:p>
          <a:p>
            <a:r>
              <a:rPr lang="cs-CZ" b="1" dirty="0">
                <a:latin typeface="Arial" panose="020B0604020202020204" pitchFamily="34" charset="0"/>
                <a:cs typeface="Arial" panose="020B0604020202020204" pitchFamily="34" charset="0"/>
              </a:rPr>
              <a:t>Karolína </a:t>
            </a:r>
            <a:r>
              <a:rPr lang="cs-CZ" b="1" dirty="0" err="1">
                <a:latin typeface="Arial" panose="020B0604020202020204" pitchFamily="34" charset="0"/>
                <a:cs typeface="Arial" panose="020B0604020202020204" pitchFamily="34" charset="0"/>
              </a:rPr>
              <a:t>Bačková</a:t>
            </a:r>
            <a:r>
              <a:rPr lang="cs-CZ" b="1"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ZŠ Uherský Brod, Mariánské náměstí 41</a:t>
            </a:r>
          </a:p>
          <a:p>
            <a:r>
              <a:rPr lang="cs-CZ" b="1" dirty="0">
                <a:latin typeface="Arial" panose="020B0604020202020204" pitchFamily="34" charset="0"/>
                <a:cs typeface="Arial" panose="020B0604020202020204" pitchFamily="34" charset="0"/>
              </a:rPr>
              <a:t>Lukáš </a:t>
            </a:r>
            <a:r>
              <a:rPr lang="cs-CZ" b="1" dirty="0" err="1">
                <a:latin typeface="Arial" panose="020B0604020202020204" pitchFamily="34" charset="0"/>
                <a:cs typeface="Arial" panose="020B0604020202020204" pitchFamily="34" charset="0"/>
              </a:rPr>
              <a:t>Štolfa</a:t>
            </a:r>
            <a:r>
              <a:rPr lang="cs-CZ" b="1"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ZŠ </a:t>
            </a:r>
            <a:r>
              <a:rPr lang="cs-CZ" dirty="0" smtClean="0">
                <a:latin typeface="Arial" panose="020B0604020202020204" pitchFamily="34" charset="0"/>
                <a:cs typeface="Arial" panose="020B0604020202020204" pitchFamily="34" charset="0"/>
              </a:rPr>
              <a:t>Březová, </a:t>
            </a:r>
            <a:r>
              <a:rPr lang="cs-CZ" dirty="0">
                <a:latin typeface="Arial" panose="020B0604020202020204" pitchFamily="34" charset="0"/>
                <a:cs typeface="Arial" panose="020B0604020202020204" pitchFamily="34" charset="0"/>
              </a:rPr>
              <a:t>102, 687 67</a:t>
            </a:r>
          </a:p>
          <a:p>
            <a:pPr marL="0" indent="0">
              <a:buNone/>
            </a:pPr>
            <a:endParaRPr lang="cs-CZ" b="1" dirty="0">
              <a:latin typeface="Arial" panose="020B0604020202020204" pitchFamily="34" charset="0"/>
              <a:cs typeface="Arial" panose="020B0604020202020204" pitchFamily="34" charset="0"/>
            </a:endParaRPr>
          </a:p>
          <a:p>
            <a:endParaRPr lang="cs-CZ" b="1" u="sng" dirty="0" smtClean="0">
              <a:solidFill>
                <a:schemeClr val="tx1"/>
              </a:solidFill>
            </a:endParaRPr>
          </a:p>
          <a:p>
            <a:endParaRPr lang="cs-CZ" b="1" u="sng" dirty="0">
              <a:solidFill>
                <a:schemeClr val="tx1"/>
              </a:solidFill>
            </a:endParaRPr>
          </a:p>
          <a:p>
            <a:endParaRPr lang="cs-CZ" b="1" u="sng" dirty="0" smtClean="0">
              <a:solidFill>
                <a:schemeClr val="tx1"/>
              </a:solidFill>
            </a:endParaRPr>
          </a:p>
          <a:p>
            <a:endParaRPr lang="cs-CZ" b="1" u="sng" dirty="0">
              <a:solidFill>
                <a:schemeClr val="tx1"/>
              </a:solidFill>
            </a:endParaRPr>
          </a:p>
        </p:txBody>
      </p:sp>
      <p:sp>
        <p:nvSpPr>
          <p:cNvPr id="6" name="Obdélník 5"/>
          <p:cNvSpPr/>
          <p:nvPr/>
        </p:nvSpPr>
        <p:spPr>
          <a:xfrm>
            <a:off x="395536" y="1772815"/>
            <a:ext cx="2611612" cy="461665"/>
          </a:xfrm>
          <a:prstGeom prst="rect">
            <a:avLst/>
          </a:prstGeom>
        </p:spPr>
        <p:txBody>
          <a:bodyPr wrap="none">
            <a:spAutoFit/>
          </a:bodyPr>
          <a:lstStyle/>
          <a:p>
            <a:r>
              <a:rPr lang="cs-CZ" sz="2400" b="1" dirty="0">
                <a:solidFill>
                  <a:srgbClr val="FF0000"/>
                </a:solidFill>
                <a:latin typeface="Arial" panose="020B0604020202020204" pitchFamily="34" charset="0"/>
                <a:cs typeface="Arial" panose="020B0604020202020204" pitchFamily="34" charset="0"/>
              </a:rPr>
              <a:t>Kategorie </a:t>
            </a:r>
            <a:r>
              <a:rPr lang="cs-CZ" sz="2400" b="1" dirty="0" smtClean="0">
                <a:solidFill>
                  <a:srgbClr val="FF0000"/>
                </a:solidFill>
                <a:latin typeface="Arial" panose="020B0604020202020204" pitchFamily="34" charset="0"/>
                <a:cs typeface="Arial" panose="020B0604020202020204" pitchFamily="34" charset="0"/>
              </a:rPr>
              <a:t>8. </a:t>
            </a:r>
            <a:r>
              <a:rPr lang="cs-CZ" sz="2400" b="1" dirty="0">
                <a:solidFill>
                  <a:srgbClr val="FF0000"/>
                </a:solidFill>
                <a:latin typeface="Arial" panose="020B0604020202020204" pitchFamily="34" charset="0"/>
                <a:cs typeface="Arial" panose="020B0604020202020204" pitchFamily="34" charset="0"/>
              </a:rPr>
              <a:t>tříd</a:t>
            </a:r>
          </a:p>
        </p:txBody>
      </p:sp>
    </p:spTree>
    <p:extLst>
      <p:ext uri="{BB962C8B-B14F-4D97-AF65-F5344CB8AC3E}">
        <p14:creationId xmlns:p14="http://schemas.microsoft.com/office/powerpoint/2010/main" val="900609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řev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Dřevo</Template>
  <TotalTime>2301</TotalTime>
  <Words>928</Words>
  <Application>Microsoft Office PowerPoint</Application>
  <PresentationFormat>Předvádění na obrazovce (4:3)</PresentationFormat>
  <Paragraphs>268</Paragraphs>
  <Slides>19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Calibri</vt:lpstr>
      <vt:lpstr>Courier New</vt:lpstr>
      <vt:lpstr>Rockwell</vt:lpstr>
      <vt:lpstr>Rockwell Condensed</vt:lpstr>
      <vt:lpstr>Wingdings</vt:lpstr>
      <vt:lpstr>Dřevo</vt:lpstr>
      <vt:lpstr>Spěchej pomalu!</vt:lpstr>
      <vt:lpstr>Prezentace aplikace PowerPoint</vt:lpstr>
      <vt:lpstr>Prezentace aplikace PowerPoint</vt:lpstr>
      <vt:lpstr>Prezentace aplikace PowerPoint</vt:lpstr>
      <vt:lpstr>Prezentace aplikace PowerPoint</vt:lpstr>
      <vt:lpstr>Ocenění: </vt:lpstr>
      <vt:lpstr>Ocenění:</vt:lpstr>
      <vt:lpstr>Prezentace aplikace PowerPoint</vt:lpstr>
      <vt:lpstr>Čestná uznání</vt:lpstr>
      <vt:lpstr>Čestná uznání</vt:lpstr>
      <vt:lpstr>Zvláštní ocenění</vt:lpstr>
      <vt:lpstr>Zvláštní ocenění</vt:lpstr>
      <vt:lpstr>3. Místo Kategorie 8. tříd  </vt:lpstr>
      <vt:lpstr>3. místo kategorie 9. tříd</vt:lpstr>
      <vt:lpstr>2. Místo kategorie 8. tříd </vt:lpstr>
      <vt:lpstr>2. Místo kategorie 9. tříd</vt:lpstr>
      <vt:lpstr>1. místo kategorie  8. tříd</vt:lpstr>
      <vt:lpstr>1. místo  kategorie 9. tříd</vt:lpstr>
      <vt:lpstr>PF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Utíkej, rychle utíkej</dc:title>
  <dc:creator>reditelna</dc:creator>
  <cp:lastModifiedBy>Jana Šuráňová</cp:lastModifiedBy>
  <cp:revision>194</cp:revision>
  <cp:lastPrinted>2021-12-02T09:09:56Z</cp:lastPrinted>
  <dcterms:created xsi:type="dcterms:W3CDTF">2013-12-12T07:52:13Z</dcterms:created>
  <dcterms:modified xsi:type="dcterms:W3CDTF">2021-12-07T10:01:21Z</dcterms:modified>
</cp:coreProperties>
</file>