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61" r:id="rId3"/>
    <p:sldId id="257" r:id="rId4"/>
    <p:sldId id="259" r:id="rId5"/>
    <p:sldId id="260" r:id="rId6"/>
    <p:sldId id="271" r:id="rId7"/>
    <p:sldId id="264" r:id="rId8"/>
    <p:sldId id="258" r:id="rId9"/>
    <p:sldId id="270" r:id="rId10"/>
    <p:sldId id="262" r:id="rId11"/>
    <p:sldId id="263" r:id="rId12"/>
    <p:sldId id="272" r:id="rId13"/>
    <p:sldId id="274" r:id="rId14"/>
    <p:sldId id="265" r:id="rId15"/>
    <p:sldId id="269" r:id="rId16"/>
    <p:sldId id="267" r:id="rId17"/>
    <p:sldId id="27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F68"/>
    <a:srgbClr val="F5C91C"/>
    <a:srgbClr val="6E8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515267" y="2186600"/>
            <a:ext cx="71616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114000" y="-224871"/>
            <a:ext cx="12387125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61223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 with pattern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9C70BAC-FED5-456C-B073-F25E17E32A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65010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9C70BAC-FED5-456C-B073-F25E17E32A59}" type="slidenum">
              <a:rPr lang="cs-CZ" smtClean="0"/>
              <a:t>‹#›</a:t>
            </a:fld>
            <a:endParaRPr lang="cs-CZ"/>
          </a:p>
        </p:txBody>
      </p:sp>
      <p:sp>
        <p:nvSpPr>
          <p:cNvPr id="628" name="Google Shape;628;p12"/>
          <p:cNvSpPr/>
          <p:nvPr/>
        </p:nvSpPr>
        <p:spPr>
          <a:xfrm>
            <a:off x="5169772" y="115909"/>
            <a:ext cx="666200" cy="939705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98468" y="5780484"/>
            <a:ext cx="801688" cy="732713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81524" y="2955821"/>
            <a:ext cx="428632" cy="946355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431701" y="5443829"/>
            <a:ext cx="336495" cy="739064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5468001" y="6198907"/>
            <a:ext cx="502475" cy="339869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11436217" y="1268434"/>
            <a:ext cx="646993" cy="438732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4184775" y="6163756"/>
            <a:ext cx="483879" cy="891305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11372540" y="5642352"/>
            <a:ext cx="830869" cy="222307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4235316" y="578137"/>
            <a:ext cx="266400" cy="685264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8826934" y="49814"/>
            <a:ext cx="330668" cy="865527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7331232" y="6150833"/>
            <a:ext cx="451887" cy="431796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530353" y="162789"/>
            <a:ext cx="742696" cy="826432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2180982" y="6020842"/>
            <a:ext cx="741783" cy="84187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10489445" y="6137459"/>
            <a:ext cx="935991" cy="756924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6397801" y="5622535"/>
            <a:ext cx="821969" cy="895704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1273050" y="797936"/>
            <a:ext cx="772271" cy="869557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10578862" y="4069789"/>
            <a:ext cx="955087" cy="765184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11667516" y="2288195"/>
            <a:ext cx="605608" cy="541461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736681" y="-141756"/>
            <a:ext cx="498489" cy="657751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8152616" y="6087193"/>
            <a:ext cx="950485" cy="559089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923122" y="2271174"/>
            <a:ext cx="877033" cy="514821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10549380" y="2086988"/>
            <a:ext cx="1014029" cy="267272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764714" y="3187209"/>
            <a:ext cx="886847" cy="696151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324269" y="4557487"/>
            <a:ext cx="502555" cy="607580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10575341" y="5225795"/>
            <a:ext cx="528951" cy="53635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8973498" y="495126"/>
            <a:ext cx="604137" cy="68191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9692911" y="6075485"/>
            <a:ext cx="468292" cy="586668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10764274" y="928553"/>
            <a:ext cx="386319" cy="608313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9796916" y="-107745"/>
            <a:ext cx="803864" cy="854828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6587505" y="129715"/>
            <a:ext cx="985039" cy="614020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11076486" y="2697823"/>
            <a:ext cx="485225" cy="716235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87799" y="1865301"/>
            <a:ext cx="546884" cy="687576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3372967" y="5858335"/>
            <a:ext cx="607576" cy="576972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1032767" y="1790851"/>
            <a:ext cx="234195" cy="49736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11329137" y="5140970"/>
            <a:ext cx="321049" cy="270733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10939143" y="320248"/>
            <a:ext cx="234512" cy="232971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11664669" y="4478053"/>
            <a:ext cx="314851" cy="306543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4901167" y="5832367"/>
            <a:ext cx="292247" cy="628957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4044939" y="274361"/>
            <a:ext cx="318195" cy="324740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11650200" y="585625"/>
            <a:ext cx="343808" cy="379784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779009" y="195028"/>
            <a:ext cx="298004" cy="3208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10077943" y="5308019"/>
            <a:ext cx="272511" cy="371888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703245" y="4067929"/>
            <a:ext cx="205911" cy="363715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11672883" y="3696237"/>
            <a:ext cx="298429" cy="41064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87804" y="1115213"/>
            <a:ext cx="298737" cy="387044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9289560" y="5569275"/>
            <a:ext cx="288088" cy="368503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3091265" y="818420"/>
            <a:ext cx="443109" cy="449211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8028261" y="182906"/>
            <a:ext cx="353979" cy="273543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1055004" y="6173444"/>
            <a:ext cx="306257" cy="390773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6277649" y="784171"/>
            <a:ext cx="502976" cy="273184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51323" y="202058"/>
            <a:ext cx="315035" cy="30672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6092122" y="-126072"/>
            <a:ext cx="314580" cy="30628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1107929" y="4838204"/>
            <a:ext cx="275129" cy="267869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2098231688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774DE-9243-44FF-B887-8874B765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12268-8A9B-411E-A30E-04F9C9788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3561C4-12CD-45AF-9E16-151F69CC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508D0F-CF05-4B61-A754-F32B2233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B883B5-4C92-424D-A9C8-F7E87A3B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0BAC-FED5-456C-B073-F25E17E32A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94398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816533" y="2111133"/>
            <a:ext cx="6559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816533" y="3786736"/>
            <a:ext cx="6559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005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736267" y="1671900"/>
            <a:ext cx="6719600" cy="35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4800" b="1">
                <a:latin typeface="Amatic SC"/>
                <a:ea typeface="Amatic SC"/>
                <a:cs typeface="Amatic SC"/>
                <a:sym typeface="Amatic SC"/>
              </a:defRPr>
            </a:lvl1pPr>
            <a:lvl2pPr marL="1219170" lvl="1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2pPr>
            <a:lvl3pPr marL="1828754" lvl="2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3pPr>
            <a:lvl4pPr marL="2438339" lvl="3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4pPr>
            <a:lvl5pPr marL="3047924" lvl="4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5pPr>
            <a:lvl6pPr marL="3657509" lvl="5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6pPr>
            <a:lvl7pPr marL="4267093" lvl="6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7pPr>
            <a:lvl8pPr marL="4876678" lvl="7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8pPr>
            <a:lvl9pPr marL="5486263" lvl="8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39C70BAC-FED5-456C-B073-F25E17E32A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91073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9C70BAC-FED5-456C-B073-F25E17E32A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9170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37116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623409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9C70BAC-FED5-456C-B073-F25E17E32A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86014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371167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4586291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7801415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9C70BAC-FED5-456C-B073-F25E17E32A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09059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9C70BAC-FED5-456C-B073-F25E17E32A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35412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2159233" y="5797333"/>
            <a:ext cx="7873600" cy="3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9C70BAC-FED5-456C-B073-F25E17E32A59}" type="slidenum">
              <a:rPr lang="cs-CZ" smtClean="0"/>
              <a:t>‹#›</a:t>
            </a:fld>
            <a:endParaRPr lang="cs-CZ"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60804" y="-164343"/>
            <a:ext cx="12363231" cy="1214388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9483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9C70BAC-FED5-456C-B073-F25E17E32A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29325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39C70BAC-FED5-456C-B073-F25E17E32A59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6381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ransition spd="med">
    <p:pull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4N1cPOkAtm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F4F867C-AA9C-4AFE-BC5A-7E5DBF63E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216" y="1636366"/>
            <a:ext cx="10023566" cy="3898778"/>
          </a:xfrm>
        </p:spPr>
        <p:txBody>
          <a:bodyPr/>
          <a:lstStyle/>
          <a:p>
            <a:pPr algn="ctr">
              <a:lnSpc>
                <a:spcPts val="6000"/>
              </a:lnSpc>
            </a:pPr>
            <a:r>
              <a:rPr lang="cs-CZ" sz="6000" dirty="0">
                <a:latin typeface="Geometr415 Blk BT" panose="020B0802020204020303" pitchFamily="34" charset="0"/>
              </a:rPr>
              <a:t>MANAGEMENT</a:t>
            </a:r>
            <a:br>
              <a:rPr lang="cs-CZ" sz="6000" dirty="0">
                <a:latin typeface="Geometr415 Blk BT" panose="020B0802020204020303" pitchFamily="34" charset="0"/>
              </a:rPr>
            </a:br>
            <a:r>
              <a:rPr lang="cs-CZ" sz="6000" dirty="0">
                <a:latin typeface="Geometr415 Blk BT" panose="020B0802020204020303" pitchFamily="34" charset="0"/>
              </a:rPr>
              <a:t>A MARKETINGOVÉ KOMUNIKACE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8675F3D-60B8-47EB-9B68-AF7179DF093C}"/>
              </a:ext>
            </a:extLst>
          </p:cNvPr>
          <p:cNvSpPr txBox="1"/>
          <p:nvPr/>
        </p:nvSpPr>
        <p:spPr>
          <a:xfrm>
            <a:off x="3901438" y="4682550"/>
            <a:ext cx="438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bg1"/>
                </a:solidFill>
                <a:latin typeface="Bahnschrift" panose="020B0502040204020203" pitchFamily="34" charset="0"/>
              </a:rPr>
              <a:t>STŘEDNÍ ODBORNÁ ŠKOLA LUHAČOVICE</a:t>
            </a:r>
          </a:p>
        </p:txBody>
      </p:sp>
    </p:spTree>
    <p:extLst>
      <p:ext uri="{BB962C8B-B14F-4D97-AF65-F5344CB8AC3E}">
        <p14:creationId xmlns:p14="http://schemas.microsoft.com/office/powerpoint/2010/main" val="1444947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93264-4EA7-4DF1-B40B-65C51B4C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914" y="980386"/>
            <a:ext cx="3575302" cy="733600"/>
          </a:xfrm>
        </p:spPr>
        <p:txBody>
          <a:bodyPr/>
          <a:lstStyle/>
          <a:p>
            <a:r>
              <a:rPr lang="cs-CZ" sz="5400" dirty="0"/>
              <a:t>MAJÁLES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F7CF89E-37C7-4EC8-B236-AF89AECFF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4" y="1968137"/>
            <a:ext cx="5835753" cy="3929407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A19E2E-C1E5-4FF9-8976-DBA8C305E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65" y="1968136"/>
            <a:ext cx="5894111" cy="3929407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24000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0C8DD-076A-4B3F-A2E6-2C861AB1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SPORTOVNÍ A LYŽAŘSKÝ  KURZ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9EC9877-BDDA-47FC-9C50-47C8C268E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0" y="1968137"/>
            <a:ext cx="5634928" cy="4226197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AB43E39-C2C5-455C-95DE-ACA262BA8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37" y="1968138"/>
            <a:ext cx="5634928" cy="4226196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49495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0A61C-7229-44D8-A4E1-6AA46A15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PYŽAMOVÝ DEN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3DFEAA-5C79-4681-B392-E423F225E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8" r="11689"/>
          <a:stretch/>
        </p:blipFill>
        <p:spPr>
          <a:xfrm>
            <a:off x="296091" y="2121348"/>
            <a:ext cx="5347063" cy="4099968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C8649F5-2657-4B5A-9EB1-328509DEE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1"/>
          <a:stretch/>
        </p:blipFill>
        <p:spPr>
          <a:xfrm>
            <a:off x="6005875" y="2244356"/>
            <a:ext cx="5724572" cy="3853951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208190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60982-B44A-4C9F-AF40-324E5645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9484" y="820829"/>
            <a:ext cx="9210861" cy="733600"/>
          </a:xfrm>
        </p:spPr>
        <p:txBody>
          <a:bodyPr/>
          <a:lstStyle/>
          <a:p>
            <a:r>
              <a:rPr lang="cs-CZ" sz="5400" dirty="0"/>
              <a:t>VÁNOČNÍ JARMARK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133221E-5545-4639-AD0F-AF17F675E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42" y="217962"/>
            <a:ext cx="4816555" cy="6422075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13DCDC-54F8-4EBB-A2E6-2463C83DD5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 b="3178"/>
          <a:stretch/>
        </p:blipFill>
        <p:spPr>
          <a:xfrm>
            <a:off x="473529" y="2081347"/>
            <a:ext cx="2880706" cy="3474720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CFCBFB5-8380-4886-813B-7AC4B32E2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 b="7302"/>
          <a:stretch/>
        </p:blipFill>
        <p:spPr>
          <a:xfrm>
            <a:off x="3543257" y="2081347"/>
            <a:ext cx="3018276" cy="3474720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19422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0B7E2726-682D-4369-B7B1-A7F3D7D5CE85}"/>
              </a:ext>
            </a:extLst>
          </p:cNvPr>
          <p:cNvSpPr txBox="1"/>
          <p:nvPr/>
        </p:nvSpPr>
        <p:spPr>
          <a:xfrm>
            <a:off x="5843451" y="2267495"/>
            <a:ext cx="1001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>
                <a:solidFill>
                  <a:srgbClr val="273F68"/>
                </a:solidFill>
                <a:latin typeface="Geometr415 Blk BT" panose="020B0802020204020303" pitchFamily="34" charset="0"/>
              </a:rPr>
              <a:t>Ž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7599E20-48C2-4730-AF78-B1376AA72164}"/>
              </a:ext>
            </a:extLst>
          </p:cNvPr>
          <p:cNvSpPr/>
          <p:nvPr/>
        </p:nvSpPr>
        <p:spPr>
          <a:xfrm>
            <a:off x="5843451" y="2548345"/>
            <a:ext cx="1001486" cy="1051824"/>
          </a:xfrm>
          <a:prstGeom prst="rect">
            <a:avLst/>
          </a:prstGeom>
          <a:solidFill>
            <a:srgbClr val="F5C91C"/>
          </a:solidFill>
          <a:ln>
            <a:solidFill>
              <a:srgbClr val="F5C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601203D-32D2-49A5-8D97-8FA96675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565" y="2548345"/>
            <a:ext cx="8497857" cy="1761309"/>
          </a:xfrm>
        </p:spPr>
        <p:txBody>
          <a:bodyPr/>
          <a:lstStyle/>
          <a:p>
            <a:pPr marL="1828754" lvl="3" indent="0">
              <a:lnSpc>
                <a:spcPts val="8000"/>
              </a:lnSpc>
              <a:buNone/>
            </a:pPr>
            <a:r>
              <a:rPr lang="cs-CZ" sz="8000" dirty="0">
                <a:latin typeface="Geometr415 Blk BT" panose="020B0802020204020303" pitchFamily="34" charset="0"/>
              </a:rPr>
              <a:t>SOUTEŽE A</a:t>
            </a:r>
          </a:p>
          <a:p>
            <a:pPr marL="1828754" lvl="3" indent="0">
              <a:lnSpc>
                <a:spcPts val="8000"/>
              </a:lnSpc>
              <a:buNone/>
            </a:pPr>
            <a:r>
              <a:rPr lang="cs-CZ" sz="8000" dirty="0">
                <a:latin typeface="Geometr415 Blk BT" panose="020B0802020204020303" pitchFamily="34" charset="0"/>
              </a:rPr>
              <a:t>WORKSHOPY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180720441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27102-6CF9-447C-A04B-F1A4FE63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07" y="873993"/>
            <a:ext cx="11517519" cy="733600"/>
          </a:xfrm>
        </p:spPr>
        <p:txBody>
          <a:bodyPr/>
          <a:lstStyle/>
          <a:p>
            <a:r>
              <a:rPr lang="cs-CZ" sz="4800" dirty="0"/>
              <a:t>ANGLICKÁ A EKONOMICKÁ OLYMPIÁDA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193F69-4278-4EB7-8279-7A9407E47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860796-AFF3-4866-A682-6C9AF2088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1770603"/>
            <a:ext cx="5246914" cy="3935186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AC72496-2324-48E6-ACB5-9F9F25FF9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1770602"/>
            <a:ext cx="5246913" cy="3935185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13759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108F4B4-D33C-4B64-8AA5-C1E5C8D1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07" y="905609"/>
            <a:ext cx="9449600" cy="733600"/>
          </a:xfrm>
        </p:spPr>
        <p:txBody>
          <a:bodyPr/>
          <a:lstStyle/>
          <a:p>
            <a:r>
              <a:rPr lang="cs-CZ" sz="5400" dirty="0" smtClean="0"/>
              <a:t>SOUTĚŽ </a:t>
            </a:r>
            <a:r>
              <a:rPr lang="cs-CZ" sz="5400" dirty="0"/>
              <a:t>A PODNIKEJ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EA5F27-FA65-4DA5-BA55-A957E4CE1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46695F-5D64-4D34-892B-83949A5B6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9213" r="2391" b="7407"/>
          <a:stretch/>
        </p:blipFill>
        <p:spPr>
          <a:xfrm>
            <a:off x="410036" y="1689460"/>
            <a:ext cx="6679475" cy="3940889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3D81242-BD7D-4AD9-A3D2-9A3922A4E8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1840" r="6993"/>
          <a:stretch/>
        </p:blipFill>
        <p:spPr>
          <a:xfrm>
            <a:off x="7437120" y="1871105"/>
            <a:ext cx="4162697" cy="3577600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47771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17CC68B-1AB2-4A37-A593-D46960D8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140" y="574134"/>
            <a:ext cx="6581554" cy="733671"/>
          </a:xfrm>
        </p:spPr>
        <p:txBody>
          <a:bodyPr/>
          <a:lstStyle/>
          <a:p>
            <a:r>
              <a:rPr lang="cs-CZ" sz="3600" dirty="0"/>
              <a:t>WORKSHOPY JA CZECH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4C5F2F-B2EA-4C51-9C6E-6D63211D9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C12B6E-1BAA-4AF7-8F14-35C091F7F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0" y="574134"/>
            <a:ext cx="4282299" cy="5709731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FDE900-FC3B-4072-93BF-9BAE989A5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29" y="1767968"/>
            <a:ext cx="6021196" cy="4515897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18561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F4F867C-AA9C-4AFE-BC5A-7E5DBF63E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3862" y="2655800"/>
            <a:ext cx="7419704" cy="1546400"/>
          </a:xfrm>
        </p:spPr>
        <p:txBody>
          <a:bodyPr/>
          <a:lstStyle/>
          <a:p>
            <a:r>
              <a:rPr lang="cs-CZ" sz="8800" dirty="0">
                <a:latin typeface="Geometr415 Blk BT" panose="020B0802020204020303" pitchFamily="34" charset="0"/>
              </a:rPr>
              <a:t>ERASMUS+</a:t>
            </a:r>
          </a:p>
        </p:txBody>
      </p:sp>
    </p:spTree>
    <p:extLst>
      <p:ext uri="{BB962C8B-B14F-4D97-AF65-F5344CB8AC3E}">
        <p14:creationId xmlns:p14="http://schemas.microsoft.com/office/powerpoint/2010/main" val="272912017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28CC2-BB27-4345-A270-4A88CE2C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421" y="502916"/>
            <a:ext cx="10255389" cy="1143200"/>
          </a:xfrm>
        </p:spPr>
        <p:txBody>
          <a:bodyPr/>
          <a:lstStyle/>
          <a:p>
            <a:r>
              <a:rPr lang="cs-CZ" sz="3600" dirty="0" smtClean="0"/>
              <a:t>MAĎARSKO - </a:t>
            </a:r>
            <a:r>
              <a:rPr lang="cs-CZ" altLang="cs-CZ" sz="3600" dirty="0" err="1"/>
              <a:t>Conquer</a:t>
            </a:r>
            <a:r>
              <a:rPr lang="cs-CZ" altLang="cs-CZ" sz="3600" dirty="0"/>
              <a:t> </a:t>
            </a:r>
            <a:r>
              <a:rPr lang="cs-CZ" altLang="cs-CZ" sz="3600" dirty="0" err="1"/>
              <a:t>the</a:t>
            </a:r>
            <a:r>
              <a:rPr lang="cs-CZ" altLang="cs-CZ" sz="3600" dirty="0"/>
              <a:t> Internet</a:t>
            </a:r>
            <a:endParaRPr lang="cs-CZ" sz="36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8C4390C-8E90-40B6-8996-6AD6C77DD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00" y="1830246"/>
            <a:ext cx="3519119" cy="4692158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A42267-4E97-4107-9326-B92B3F0F6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41" y="2168908"/>
            <a:ext cx="6534329" cy="4353496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32807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28CC2-BB27-4345-A270-4A88CE2C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0" y="477661"/>
            <a:ext cx="9154800" cy="1143200"/>
          </a:xfrm>
        </p:spPr>
        <p:txBody>
          <a:bodyPr/>
          <a:lstStyle/>
          <a:p>
            <a:r>
              <a:rPr lang="cs-CZ" sz="5400" dirty="0"/>
              <a:t>LITVA - DESIGN YOUR GAME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863E1C8-ED49-49FF-9C14-943CB93F7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6" y="1776304"/>
            <a:ext cx="5546205" cy="4159654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9490FE-B609-4D50-9965-5B1AAF3A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8" y="1776304"/>
            <a:ext cx="5546205" cy="4159654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60445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28CC2-BB27-4345-A270-4A88CE2C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330" y="503787"/>
            <a:ext cx="10257273" cy="1143200"/>
          </a:xfrm>
        </p:spPr>
        <p:txBody>
          <a:bodyPr/>
          <a:lstStyle/>
          <a:p>
            <a:r>
              <a:rPr lang="cs-CZ" sz="5400" dirty="0"/>
              <a:t>SLOVENSKO - UNLIMITED MEMORY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5F0D07-423A-4983-9A42-522143174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" y="1923116"/>
            <a:ext cx="5248097" cy="3911625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BE5031-9FCF-4785-B885-1190B9812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4430" r="2984" b="16249"/>
          <a:stretch/>
        </p:blipFill>
        <p:spPr>
          <a:xfrm>
            <a:off x="5785739" y="1923116"/>
            <a:ext cx="6136296" cy="3911625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FBD7995-0C19-4D92-8833-8B3A61FCF40B}"/>
              </a:ext>
            </a:extLst>
          </p:cNvPr>
          <p:cNvSpPr txBox="1"/>
          <p:nvPr/>
        </p:nvSpPr>
        <p:spPr>
          <a:xfrm>
            <a:off x="905692" y="6110870"/>
            <a:ext cx="42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https://www.youtube.com/watch?v=4N1cPOkAtm0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65688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28CC2-BB27-4345-A270-4A88CE2C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49" y="974050"/>
            <a:ext cx="11751535" cy="1143200"/>
          </a:xfrm>
        </p:spPr>
        <p:txBody>
          <a:bodyPr/>
          <a:lstStyle/>
          <a:p>
            <a:r>
              <a:rPr lang="cs-CZ" sz="5400" dirty="0"/>
              <a:t>ESTONSKO </a:t>
            </a:r>
            <a:r>
              <a:rPr lang="cs-CZ" sz="4400" dirty="0"/>
              <a:t>-</a:t>
            </a:r>
            <a:r>
              <a:rPr lang="cs-CZ" sz="5400" dirty="0"/>
              <a:t> </a:t>
            </a:r>
            <a:r>
              <a:rPr lang="cs-CZ" sz="3600" dirty="0" smtClean="0"/>
              <a:t>VOLUNTEERING FOR</a:t>
            </a:r>
            <a:r>
              <a:rPr lang="cs-CZ" sz="3600" dirty="0" smtClean="0">
                <a:solidFill>
                  <a:srgbClr val="273F68"/>
                </a:solidFill>
              </a:rPr>
              <a:t> MY </a:t>
            </a:r>
            <a:r>
              <a:rPr lang="cs-CZ" sz="3600" dirty="0">
                <a:solidFill>
                  <a:srgbClr val="273F68"/>
                </a:solidFill>
              </a:rPr>
              <a:t>PROFESSION </a:t>
            </a:r>
            <a:br>
              <a:rPr lang="cs-CZ" sz="3600" dirty="0">
                <a:solidFill>
                  <a:srgbClr val="273F68"/>
                </a:solidFill>
              </a:rPr>
            </a:br>
            <a:r>
              <a:rPr lang="cs-CZ" sz="3600" dirty="0"/>
              <a:t> </a:t>
            </a:r>
            <a:endParaRPr lang="cs-CZ" sz="5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48D49E-CDA2-403F-80A5-3B2FD308F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1662988"/>
            <a:ext cx="6635934" cy="4976951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E861847-E196-4CF1-AD27-1FEB71BE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73" y="1662988"/>
            <a:ext cx="3737463" cy="4983283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52372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264BC8B-9762-4C11-98F3-F632E278A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4945" y="2468185"/>
            <a:ext cx="6559200" cy="1546400"/>
          </a:xfrm>
        </p:spPr>
        <p:txBody>
          <a:bodyPr/>
          <a:lstStyle/>
          <a:p>
            <a:r>
              <a:rPr lang="cs-CZ" sz="8000" dirty="0">
                <a:latin typeface="Geometr415 Blk BT" panose="020B0802020204020303" pitchFamily="34" charset="0"/>
              </a:rPr>
              <a:t>AKCE</a:t>
            </a:r>
            <a:endParaRPr lang="cs-CZ" sz="8000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C249EBF0-331C-46BD-98A5-014A73A0B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73337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EA1FE-9FF7-4F93-82A4-39370150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05" y="444008"/>
            <a:ext cx="4707344" cy="778736"/>
          </a:xfrm>
        </p:spPr>
        <p:txBody>
          <a:bodyPr/>
          <a:lstStyle/>
          <a:p>
            <a:r>
              <a:rPr lang="cs-CZ" sz="5400" dirty="0"/>
              <a:t>AMSTERDAM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123C3E-1E9D-4245-B638-59E5C2F10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0" y="1765115"/>
            <a:ext cx="5437051" cy="4077789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18A02D1-4F49-482D-B2BC-46D6933CF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74" y="444008"/>
            <a:ext cx="3770806" cy="2828104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AE23E23-C4B8-44D9-9870-5C131B6C4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44" y="3585887"/>
            <a:ext cx="3770806" cy="2828105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26123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2F4F3-37E6-4ABF-967C-36C644AD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790" y="882701"/>
            <a:ext cx="9449600" cy="733600"/>
          </a:xfrm>
        </p:spPr>
        <p:txBody>
          <a:bodyPr/>
          <a:lstStyle/>
          <a:p>
            <a:r>
              <a:rPr lang="cs-CZ" sz="5400" dirty="0"/>
              <a:t>PRAHA                         VÍDEŇ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6B9D73F-684E-4534-9B8A-1C9B8CBF9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21" y="1719483"/>
            <a:ext cx="5452178" cy="4089134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9445902-7F1D-4774-A489-121234188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" y="1719483"/>
            <a:ext cx="5452178" cy="4089134"/>
          </a:xfrm>
          <a:prstGeom prst="rect">
            <a:avLst/>
          </a:prstGeom>
          <a:ln w="38100" cap="sq">
            <a:solidFill>
              <a:srgbClr val="273F6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23241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 · SlidesCarnival</Template>
  <TotalTime>204</TotalTime>
  <Words>57</Words>
  <Application>Microsoft Office PowerPoint</Application>
  <PresentationFormat>Širokoúhlá obrazovka</PresentationFormat>
  <Paragraphs>21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Amatic SC</vt:lpstr>
      <vt:lpstr>Arial</vt:lpstr>
      <vt:lpstr>Bahnschrift</vt:lpstr>
      <vt:lpstr>Geometr415 Blk BT</vt:lpstr>
      <vt:lpstr>Quicksand</vt:lpstr>
      <vt:lpstr>Short Stack</vt:lpstr>
      <vt:lpstr>Knight template</vt:lpstr>
      <vt:lpstr>MANAGEMENT A MARKETINGOVÉ KOMUNIKACE</vt:lpstr>
      <vt:lpstr>ERASMUS+</vt:lpstr>
      <vt:lpstr>MAĎARSKO - Conquer the Internet</vt:lpstr>
      <vt:lpstr>LITVA - DESIGN YOUR GAME</vt:lpstr>
      <vt:lpstr>SLOVENSKO - UNLIMITED MEMORY</vt:lpstr>
      <vt:lpstr>ESTONSKO - VOLUNTEERING FOR MY PROFESSION   </vt:lpstr>
      <vt:lpstr>AKCE</vt:lpstr>
      <vt:lpstr>AMSTERDAM</vt:lpstr>
      <vt:lpstr>PRAHA                         VÍDEŇ</vt:lpstr>
      <vt:lpstr>MAJÁLES</vt:lpstr>
      <vt:lpstr>SPORTOVNÍ A LYŽAŘSKÝ  KURZ</vt:lpstr>
      <vt:lpstr>PYŽAMOVÝ DEN</vt:lpstr>
      <vt:lpstr>VÁNOČNÍ JARMARK</vt:lpstr>
      <vt:lpstr>Prezentace aplikace PowerPoint</vt:lpstr>
      <vt:lpstr>ANGLICKÁ A EKONOMICKÁ OLYMPIÁDA</vt:lpstr>
      <vt:lpstr>SOUTĚŽ A PODNIKEJ</vt:lpstr>
      <vt:lpstr>WORKSHOPY JA CZECH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Terezka</dc:creator>
  <cp:lastModifiedBy>suranova.jana</cp:lastModifiedBy>
  <cp:revision>25</cp:revision>
  <dcterms:created xsi:type="dcterms:W3CDTF">2020-03-13T08:57:15Z</dcterms:created>
  <dcterms:modified xsi:type="dcterms:W3CDTF">2020-03-19T09:19:14Z</dcterms:modified>
</cp:coreProperties>
</file>