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11"/>
  </p:notesMasterIdLst>
  <p:sldIdLst>
    <p:sldId id="257" r:id="rId2"/>
    <p:sldId id="260" r:id="rId3"/>
    <p:sldId id="261" r:id="rId4"/>
    <p:sldId id="264" r:id="rId5"/>
    <p:sldId id="262" r:id="rId6"/>
    <p:sldId id="263" r:id="rId7"/>
    <p:sldId id="265" r:id="rId8"/>
    <p:sldId id="258" r:id="rId9"/>
    <p:sldId id="266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2B917-8541-4369-84DF-7F6AC19BA1F0}" v="1718" dt="2019-11-07T15:35:22.273"/>
    <p1510:client id="{A397EE4C-6C60-4872-AE6B-B7E1E4090FC4}" v="230" dt="2019-11-07T15:52:1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7946-F8B1-45E5-A294-C4BA2EF7717F}" type="datetimeFigureOut">
              <a:rPr lang="cs-CZ"/>
              <a:t>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98FD-72D1-4AD4-933B-7E2BE715FB6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7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0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1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2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8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6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0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9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2">
            <a:extLst>
              <a:ext uri="{FF2B5EF4-FFF2-40B4-BE49-F238E27FC236}">
                <a16:creationId xmlns:a16="http://schemas.microsoft.com/office/drawing/2014/main" id="{D95217F4-2E30-43C7-A69B-0A73A15F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039" y="4653242"/>
            <a:ext cx="5455042" cy="2200249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5CCEDDCB-5093-4476-AD21-BF9615ED2D3E}"/>
              </a:ext>
            </a:extLst>
          </p:cNvPr>
          <p:cNvSpPr txBox="1"/>
          <p:nvPr/>
        </p:nvSpPr>
        <p:spPr>
          <a:xfrm>
            <a:off x="6143434" y="880185"/>
            <a:ext cx="507835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400" dirty="0" err="1">
                <a:latin typeface="Century"/>
                <a:ea typeface="+mn-lt"/>
                <a:cs typeface="+mn-lt"/>
              </a:rPr>
              <a:t>Mustj</a:t>
            </a:r>
            <a:r>
              <a:rPr lang="cs-CZ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/>
                <a:ea typeface="+mn-lt"/>
                <a:cs typeface="+mn-lt"/>
              </a:rPr>
              <a:t>õe</a:t>
            </a:r>
            <a:r>
              <a:rPr lang="cs-CZ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/>
                <a:ea typeface="+mn-lt"/>
                <a:cs typeface="+mn-lt"/>
              </a:rPr>
              <a:t> </a:t>
            </a:r>
            <a:endParaRPr lang="cs-CZ" sz="4400">
              <a:solidFill>
                <a:schemeClr val="tx1">
                  <a:lumMod val="85000"/>
                  <a:lumOff val="15000"/>
                </a:schemeClr>
              </a:solidFill>
              <a:latin typeface="Century"/>
              <a:ea typeface="+mn-lt"/>
              <a:cs typeface="+mn-lt"/>
            </a:endParaRPr>
          </a:p>
          <a:p>
            <a:pPr algn="ctr"/>
            <a:r>
              <a:rPr lang="cs-CZ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/>
                <a:ea typeface="+mn-lt"/>
                <a:cs typeface="+mn-lt"/>
              </a:rPr>
              <a:t>Kõ</a:t>
            </a:r>
            <a:r>
              <a:rPr lang="cs-CZ" sz="4400" dirty="0" err="1">
                <a:latin typeface="Century"/>
                <a:ea typeface="+mn-lt"/>
                <a:cs typeface="+mn-lt"/>
              </a:rPr>
              <a:t>rtsitalu</a:t>
            </a:r>
            <a:r>
              <a:rPr lang="cs-CZ" sz="4400" dirty="0">
                <a:latin typeface="Century"/>
                <a:ea typeface="+mn-lt"/>
                <a:cs typeface="+mn-lt"/>
              </a:rPr>
              <a:t> </a:t>
            </a:r>
            <a:endParaRPr lang="cs-CZ" sz="4400" dirty="0" err="1">
              <a:latin typeface="Century"/>
              <a:ea typeface="+mn-lt"/>
              <a:cs typeface="+mn-lt"/>
            </a:endParaRPr>
          </a:p>
          <a:p>
            <a:pPr algn="ctr"/>
            <a:r>
              <a:rPr lang="cs-CZ" sz="4400" dirty="0" err="1">
                <a:latin typeface="Century"/>
                <a:ea typeface="+mn-lt"/>
                <a:cs typeface="+mn-lt"/>
              </a:rPr>
              <a:t>Estonia</a:t>
            </a:r>
            <a:endParaRPr lang="cs-CZ" sz="4400" dirty="0" err="1">
              <a:latin typeface="Century"/>
              <a:ea typeface="+mn-lt"/>
              <a:cs typeface="Calibri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EF91AE5-19EF-4BFD-B8CC-55739D773CB1}"/>
              </a:ext>
            </a:extLst>
          </p:cNvPr>
          <p:cNvSpPr txBox="1"/>
          <p:nvPr/>
        </p:nvSpPr>
        <p:spPr>
          <a:xfrm>
            <a:off x="7500435" y="3278210"/>
            <a:ext cx="2349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latin typeface="Century"/>
                <a:cs typeface="Calibri"/>
              </a:rPr>
              <a:t>22.10. - 2.11. 2019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EF4D6C1-820E-4A7E-9175-9C6924652B4D}"/>
              </a:ext>
            </a:extLst>
          </p:cNvPr>
          <p:cNvSpPr txBox="1"/>
          <p:nvPr/>
        </p:nvSpPr>
        <p:spPr>
          <a:xfrm>
            <a:off x="-2344071" y="5463272"/>
            <a:ext cx="118134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>
                <a:latin typeface="Century"/>
              </a:rPr>
              <a:t>Jakub </a:t>
            </a:r>
            <a:r>
              <a:rPr lang="cs-CZ" dirty="0" err="1">
                <a:latin typeface="Century"/>
              </a:rPr>
              <a:t>Brhláč</a:t>
            </a:r>
            <a:r>
              <a:rPr lang="cs-CZ" dirty="0">
                <a:latin typeface="Century"/>
              </a:rPr>
              <a:t>, Monika Habartová, </a:t>
            </a:r>
            <a:endParaRPr lang="cs-CZ">
              <a:latin typeface="Century"/>
              <a:cs typeface="Calibri"/>
            </a:endParaRPr>
          </a:p>
          <a:p>
            <a:pPr algn="ctr"/>
            <a:r>
              <a:rPr lang="cs-CZ" dirty="0">
                <a:latin typeface="Century"/>
              </a:rPr>
              <a:t>Elen </a:t>
            </a:r>
            <a:r>
              <a:rPr lang="cs-CZ" dirty="0" err="1">
                <a:latin typeface="Century"/>
              </a:rPr>
              <a:t>Ingerlová</a:t>
            </a:r>
            <a:r>
              <a:rPr lang="cs-CZ" dirty="0">
                <a:latin typeface="Century"/>
              </a:rPr>
              <a:t>, Tereza </a:t>
            </a:r>
            <a:r>
              <a:rPr lang="cs-CZ" dirty="0" err="1">
                <a:latin typeface="Century"/>
              </a:rPr>
              <a:t>Jankůjová</a:t>
            </a:r>
            <a:r>
              <a:rPr lang="cs-CZ" dirty="0">
                <a:latin typeface="Century"/>
              </a:rPr>
              <a:t>, </a:t>
            </a:r>
            <a:endParaRPr lang="cs-CZ">
              <a:latin typeface="Century"/>
              <a:cs typeface="Calibri"/>
            </a:endParaRPr>
          </a:p>
          <a:p>
            <a:pPr algn="ctr"/>
            <a:r>
              <a:rPr lang="cs-CZ" dirty="0">
                <a:latin typeface="Century"/>
              </a:rPr>
              <a:t>Dominik Kostka, Milan Lachman</a:t>
            </a:r>
            <a:endParaRPr lang="cs-CZ" dirty="0">
              <a:latin typeface="Century"/>
              <a:cs typeface="Calibri"/>
            </a:endParaRPr>
          </a:p>
        </p:txBody>
      </p:sp>
      <p:pic>
        <p:nvPicPr>
          <p:cNvPr id="2" name="Obrázek 2" descr="Obsah obrázku osoba, exteriér, tráva, držení&#10;&#10;Popis vygenerovaný s velmi vysokou mírou spolehlivosti">
            <a:extLst>
              <a:ext uri="{FF2B5EF4-FFF2-40B4-BE49-F238E27FC236}">
                <a16:creationId xmlns:a16="http://schemas.microsoft.com/office/drawing/2014/main" id="{48B07849-902C-4ABA-9F74-3FA0EAB6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69" y="279058"/>
            <a:ext cx="6326656" cy="47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Obsah obrázku exteriér, budova, tráva, staré&#10;&#10;Popis vygenerovaný s velmi vysokou mírou spolehlivosti">
            <a:extLst>
              <a:ext uri="{FF2B5EF4-FFF2-40B4-BE49-F238E27FC236}">
                <a16:creationId xmlns:a16="http://schemas.microsoft.com/office/drawing/2014/main" id="{93AEDA4F-D9D7-43A5-AD5C-6F9BDD571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921" b="-1"/>
          <a:stretch/>
        </p:blipFill>
        <p:spPr>
          <a:xfrm>
            <a:off x="2824798" y="1"/>
            <a:ext cx="5061985" cy="3630170"/>
          </a:xfrm>
          <a:custGeom>
            <a:avLst/>
            <a:gdLst>
              <a:gd name="connsiteX0" fmla="*/ 253815 w 5061985"/>
              <a:gd name="connsiteY0" fmla="*/ 0 h 3630170"/>
              <a:gd name="connsiteX1" fmla="*/ 4808170 w 5061985"/>
              <a:gd name="connsiteY1" fmla="*/ 0 h 3630170"/>
              <a:gd name="connsiteX2" fmla="*/ 4863087 w 5061985"/>
              <a:gd name="connsiteY2" fmla="*/ 114001 h 3630170"/>
              <a:gd name="connsiteX3" fmla="*/ 5061985 w 5061985"/>
              <a:gd name="connsiteY3" fmla="*/ 1099178 h 3630170"/>
              <a:gd name="connsiteX4" fmla="*/ 2530993 w 5061985"/>
              <a:gd name="connsiteY4" fmla="*/ 3630170 h 3630170"/>
              <a:gd name="connsiteX5" fmla="*/ 0 w 5061985"/>
              <a:gd name="connsiteY5" fmla="*/ 1099178 h 3630170"/>
              <a:gd name="connsiteX6" fmla="*/ 198898 w 5061985"/>
              <a:gd name="connsiteY6" fmla="*/ 114001 h 363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Obrázek 5" descr="Obsah obrázku tráva, exteriér, dřevěné, lavice&#10;&#10;Popis vygenerovaný s velmi vysokou mírou spolehlivosti">
            <a:extLst>
              <a:ext uri="{FF2B5EF4-FFF2-40B4-BE49-F238E27FC236}">
                <a16:creationId xmlns:a16="http://schemas.microsoft.com/office/drawing/2014/main" id="{1E17BE20-C9B2-4C27-84B4-CB849A687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960" r="24527" b="-1"/>
          <a:stretch/>
        </p:blipFill>
        <p:spPr>
          <a:xfrm>
            <a:off x="6897320" y="709725"/>
            <a:ext cx="5294678" cy="6145051"/>
          </a:xfrm>
          <a:custGeom>
            <a:avLst/>
            <a:gdLst>
              <a:gd name="connsiteX0" fmla="*/ 3479124 w 5294678"/>
              <a:gd name="connsiteY0" fmla="*/ 0 h 6145051"/>
              <a:gd name="connsiteX1" fmla="*/ 5137482 w 5294678"/>
              <a:gd name="connsiteY1" fmla="*/ 419912 h 6145051"/>
              <a:gd name="connsiteX2" fmla="*/ 5294678 w 5294678"/>
              <a:gd name="connsiteY2" fmla="*/ 515411 h 6145051"/>
              <a:gd name="connsiteX3" fmla="*/ 5294678 w 5294678"/>
              <a:gd name="connsiteY3" fmla="*/ 6145051 h 6145051"/>
              <a:gd name="connsiteX4" fmla="*/ 1245466 w 5294678"/>
              <a:gd name="connsiteY4" fmla="*/ 6145051 h 6145051"/>
              <a:gd name="connsiteX5" fmla="*/ 1019012 w 5294678"/>
              <a:gd name="connsiteY5" fmla="*/ 5939236 h 6145051"/>
              <a:gd name="connsiteX6" fmla="*/ 0 w 5294678"/>
              <a:gd name="connsiteY6" fmla="*/ 3479124 h 6145051"/>
              <a:gd name="connsiteX7" fmla="*/ 3479124 w 5294678"/>
              <a:gd name="connsiteY7" fmla="*/ 0 h 6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104383-AD7E-45AE-BEBC-A74A7E336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AB1938-D150-411D-8777-C3A87571BA93}"/>
              </a:ext>
            </a:extLst>
          </p:cNvPr>
          <p:cNvSpPr txBox="1"/>
          <p:nvPr/>
        </p:nvSpPr>
        <p:spPr>
          <a:xfrm>
            <a:off x="472781" y="4100712"/>
            <a:ext cx="5946579" cy="14528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Century"/>
                <a:ea typeface="+mj-ea"/>
                <a:cs typeface="+mj-cs"/>
              </a:rPr>
              <a:t>Accomodation, food and countries?</a:t>
            </a:r>
            <a:endParaRPr lang="en-US" sz="4400" kern="1200">
              <a:solidFill>
                <a:srgbClr val="000000"/>
              </a:solidFill>
              <a:latin typeface="Century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450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osoba, exteriér, tráva, skupina&#10;&#10;Popis vygenerovaný s velmi vysokou mírou spolehlivosti">
            <a:extLst>
              <a:ext uri="{FF2B5EF4-FFF2-40B4-BE49-F238E27FC236}">
                <a16:creationId xmlns:a16="http://schemas.microsoft.com/office/drawing/2014/main" id="{CA1232E5-562A-4F64-BDA4-D63F0D03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330" r="14922" b="2"/>
          <a:stretch/>
        </p:blipFill>
        <p:spPr>
          <a:xfrm>
            <a:off x="4966012" y="198387"/>
            <a:ext cx="3765946" cy="376594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Obrázek 14" descr="Obsah obrázku osoba, budova, lidé, skupina&#10;&#10;Popis vygenerovaný s velmi vysokou mírou spolehlivosti">
            <a:extLst>
              <a:ext uri="{FF2B5EF4-FFF2-40B4-BE49-F238E27FC236}">
                <a16:creationId xmlns:a16="http://schemas.microsoft.com/office/drawing/2014/main" id="{8200387C-FD73-4476-A920-0DBA5141F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9593"/>
          <a:stretch/>
        </p:blipFill>
        <p:spPr>
          <a:xfrm>
            <a:off x="1199077" y="4"/>
            <a:ext cx="4125131" cy="2489417"/>
          </a:xfrm>
          <a:custGeom>
            <a:avLst/>
            <a:gdLst>
              <a:gd name="connsiteX0" fmla="*/ 44777 w 4125131"/>
              <a:gd name="connsiteY0" fmla="*/ 0 h 2489417"/>
              <a:gd name="connsiteX1" fmla="*/ 4080354 w 4125131"/>
              <a:gd name="connsiteY1" fmla="*/ 0 h 2489417"/>
              <a:gd name="connsiteX2" fmla="*/ 4083227 w 4125131"/>
              <a:gd name="connsiteY2" fmla="*/ 11173 h 2489417"/>
              <a:gd name="connsiteX3" fmla="*/ 4125131 w 4125131"/>
              <a:gd name="connsiteY3" fmla="*/ 426852 h 2489417"/>
              <a:gd name="connsiteX4" fmla="*/ 2062565 w 4125131"/>
              <a:gd name="connsiteY4" fmla="*/ 2489417 h 2489417"/>
              <a:gd name="connsiteX5" fmla="*/ 0 w 4125131"/>
              <a:gd name="connsiteY5" fmla="*/ 426852 h 2489417"/>
              <a:gd name="connsiteX6" fmla="*/ 41904 w 4125131"/>
              <a:gd name="connsiteY6" fmla="*/ 11173 h 24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Obrázek 12" descr="Obsah obrázku osoba, interiér, lidé, skupina&#10;&#10;Popis vygenerovaný s velmi vysokou mírou spolehlivosti">
            <a:extLst>
              <a:ext uri="{FF2B5EF4-FFF2-40B4-BE49-F238E27FC236}">
                <a16:creationId xmlns:a16="http://schemas.microsoft.com/office/drawing/2014/main" id="{4140A3F4-3533-41D4-8498-392DE7DC1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8616" r="23262"/>
          <a:stretch/>
        </p:blipFill>
        <p:spPr>
          <a:xfrm>
            <a:off x="-2" y="1998084"/>
            <a:ext cx="4231752" cy="4859916"/>
          </a:xfrm>
          <a:custGeom>
            <a:avLst/>
            <a:gdLst>
              <a:gd name="connsiteX0" fmla="*/ 1051869 w 4231752"/>
              <a:gd name="connsiteY0" fmla="*/ 0 h 4859916"/>
              <a:gd name="connsiteX1" fmla="*/ 4231752 w 4231752"/>
              <a:gd name="connsiteY1" fmla="*/ 3179883 h 4859916"/>
              <a:gd name="connsiteX2" fmla="*/ 3847958 w 4231752"/>
              <a:gd name="connsiteY2" fmla="*/ 4695604 h 4859916"/>
              <a:gd name="connsiteX3" fmla="*/ 3748135 w 4231752"/>
              <a:gd name="connsiteY3" fmla="*/ 4859916 h 4859916"/>
              <a:gd name="connsiteX4" fmla="*/ 0 w 4231752"/>
              <a:gd name="connsiteY4" fmla="*/ 4859916 h 4859916"/>
              <a:gd name="connsiteX5" fmla="*/ 0 w 4231752"/>
              <a:gd name="connsiteY5" fmla="*/ 181856 h 4859916"/>
              <a:gd name="connsiteX6" fmla="*/ 106268 w 4231752"/>
              <a:gd name="connsiteY6" fmla="*/ 142962 h 4859916"/>
              <a:gd name="connsiteX7" fmla="*/ 1051869 w 4231752"/>
              <a:gd name="connsiteY7" fmla="*/ 0 h 485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Obrázek 4" descr="Obsah obrázku exteriér, budova, osoba, plot&#10;&#10;Popis vygenerovaný s velmi vysokou mírou spolehlivosti">
            <a:extLst>
              <a:ext uri="{FF2B5EF4-FFF2-40B4-BE49-F238E27FC236}">
                <a16:creationId xmlns:a16="http://schemas.microsoft.com/office/drawing/2014/main" id="{AE173FA7-EBB5-4082-B13D-529ED5F15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4172" r="14323" b="2"/>
          <a:stretch/>
        </p:blipFill>
        <p:spPr>
          <a:xfrm>
            <a:off x="8845406" y="4"/>
            <a:ext cx="3346597" cy="3631921"/>
          </a:xfrm>
          <a:custGeom>
            <a:avLst/>
            <a:gdLst>
              <a:gd name="connsiteX0" fmla="*/ 416855 w 3346597"/>
              <a:gd name="connsiteY0" fmla="*/ 0 h 3631921"/>
              <a:gd name="connsiteX1" fmla="*/ 3346597 w 3346597"/>
              <a:gd name="connsiteY1" fmla="*/ 0 h 3631921"/>
              <a:gd name="connsiteX2" fmla="*/ 3346597 w 3346597"/>
              <a:gd name="connsiteY2" fmla="*/ 3384403 h 3631921"/>
              <a:gd name="connsiteX3" fmla="*/ 3209678 w 3346597"/>
              <a:gd name="connsiteY3" fmla="*/ 3450360 h 3631921"/>
              <a:gd name="connsiteX4" fmla="*/ 2310376 w 3346597"/>
              <a:gd name="connsiteY4" fmla="*/ 3631921 h 3631921"/>
              <a:gd name="connsiteX5" fmla="*/ 0 w 3346597"/>
              <a:gd name="connsiteY5" fmla="*/ 1321546 h 3631921"/>
              <a:gd name="connsiteX6" fmla="*/ 394576 w 3346597"/>
              <a:gd name="connsiteY6" fmla="*/ 29794 h 3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090A9D-9BD2-4EB9-A6B7-8D042B6E4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533631-3579-4F1D-84BA-1EE50B6F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979" y="4837966"/>
            <a:ext cx="6425867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 kern="1200" dirty="0">
                <a:solidFill>
                  <a:srgbClr val="000000"/>
                </a:solidFill>
                <a:latin typeface="Century"/>
              </a:rPr>
              <a:t>Program of the day</a:t>
            </a:r>
            <a:endParaRPr lang="en-US" sz="3600" kern="1200" dirty="0">
              <a:solidFill>
                <a:srgbClr val="000000"/>
              </a:solidFill>
              <a:latin typeface="Century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1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osoba, lidé, interiér, skupina&#10;&#10;Popis vygenerovaný s velmi vysokou mírou spolehlivosti">
            <a:extLst>
              <a:ext uri="{FF2B5EF4-FFF2-40B4-BE49-F238E27FC236}">
                <a16:creationId xmlns:a16="http://schemas.microsoft.com/office/drawing/2014/main" id="{534240E4-48DC-4291-B1C2-F34DF2672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7" r="-3" b="14844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4" name="Obrázek 4" descr="Obsah obrázku tráva, osoba, exteriér, lidé&#10;&#10;Popis vygenerovaný s velmi vysokou mírou spolehlivosti">
            <a:extLst>
              <a:ext uri="{FF2B5EF4-FFF2-40B4-BE49-F238E27FC236}">
                <a16:creationId xmlns:a16="http://schemas.microsoft.com/office/drawing/2014/main" id="{464208C5-215E-4D6F-B3DE-E5216CF2E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92" r="-3" b="10479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12" name="Obrázek 12" descr="Obsah obrázku osoba, exteriér, tráva, stojící&#10;&#10;Popis vygenerovaný s velmi vysokou mírou spolehlivosti">
            <a:extLst>
              <a:ext uri="{FF2B5EF4-FFF2-40B4-BE49-F238E27FC236}">
                <a16:creationId xmlns:a16="http://schemas.microsoft.com/office/drawing/2014/main" id="{FA9EDFA5-E18D-4E90-BF36-0DE964AA7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13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14" name="Obrázek 15" descr="Obsah obrázku osoba, budova, lidé, skupina&#10;&#10;Popis vygenerovaný s velmi vysokou mírou spolehlivosti">
            <a:extLst>
              <a:ext uri="{FF2B5EF4-FFF2-40B4-BE49-F238E27FC236}">
                <a16:creationId xmlns:a16="http://schemas.microsoft.com/office/drawing/2014/main" id="{A726B953-BCC5-4186-BF51-23930FFC5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0310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4" descr="Obsah obrázku osoba, pózování, fotka, skupina&#10;&#10;Popis vygenerovaný s velmi vysokou mírou spolehlivosti">
            <a:extLst>
              <a:ext uri="{FF2B5EF4-FFF2-40B4-BE49-F238E27FC236}">
                <a16:creationId xmlns:a16="http://schemas.microsoft.com/office/drawing/2014/main" id="{07FCADA0-811F-4A03-A654-6372F7978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7621" r="5630" b="2"/>
          <a:stretch/>
        </p:blipFill>
        <p:spPr>
          <a:xfrm>
            <a:off x="4966012" y="198387"/>
            <a:ext cx="3765946" cy="376594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Obrázek 10" descr="Obsah obrázku stůl, talíř, jídlo, dort&#10;&#10;Popis vygenerovaný s velmi vysokou mírou spolehlivosti">
            <a:extLst>
              <a:ext uri="{FF2B5EF4-FFF2-40B4-BE49-F238E27FC236}">
                <a16:creationId xmlns:a16="http://schemas.microsoft.com/office/drawing/2014/main" id="{C7AA263C-B9EE-4EED-9D66-01EEE38E1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9593"/>
          <a:stretch/>
        </p:blipFill>
        <p:spPr>
          <a:xfrm>
            <a:off x="1199077" y="4"/>
            <a:ext cx="4125131" cy="2489417"/>
          </a:xfrm>
          <a:custGeom>
            <a:avLst/>
            <a:gdLst>
              <a:gd name="connsiteX0" fmla="*/ 44777 w 4125131"/>
              <a:gd name="connsiteY0" fmla="*/ 0 h 2489417"/>
              <a:gd name="connsiteX1" fmla="*/ 4080354 w 4125131"/>
              <a:gd name="connsiteY1" fmla="*/ 0 h 2489417"/>
              <a:gd name="connsiteX2" fmla="*/ 4083227 w 4125131"/>
              <a:gd name="connsiteY2" fmla="*/ 11173 h 2489417"/>
              <a:gd name="connsiteX3" fmla="*/ 4125131 w 4125131"/>
              <a:gd name="connsiteY3" fmla="*/ 426852 h 2489417"/>
              <a:gd name="connsiteX4" fmla="*/ 2062565 w 4125131"/>
              <a:gd name="connsiteY4" fmla="*/ 2489417 h 2489417"/>
              <a:gd name="connsiteX5" fmla="*/ 0 w 4125131"/>
              <a:gd name="connsiteY5" fmla="*/ 426852 h 2489417"/>
              <a:gd name="connsiteX6" fmla="*/ 41904 w 4125131"/>
              <a:gd name="connsiteY6" fmla="*/ 11173 h 24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Obrázek 8" descr="Obsah obrázku osoba, stojící, budova, žena&#10;&#10;Popis vygenerovaný s velmi vysokou mírou spolehlivosti">
            <a:extLst>
              <a:ext uri="{FF2B5EF4-FFF2-40B4-BE49-F238E27FC236}">
                <a16:creationId xmlns:a16="http://schemas.microsoft.com/office/drawing/2014/main" id="{0A7A123C-1162-4B45-9BC5-3C67EC27D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9812" r="22065"/>
          <a:stretch/>
        </p:blipFill>
        <p:spPr>
          <a:xfrm>
            <a:off x="-1009138" y="1709759"/>
            <a:ext cx="5209995" cy="5982321"/>
          </a:xfrm>
          <a:custGeom>
            <a:avLst/>
            <a:gdLst>
              <a:gd name="connsiteX0" fmla="*/ 1051869 w 4231752"/>
              <a:gd name="connsiteY0" fmla="*/ 0 h 4859916"/>
              <a:gd name="connsiteX1" fmla="*/ 4231752 w 4231752"/>
              <a:gd name="connsiteY1" fmla="*/ 3179883 h 4859916"/>
              <a:gd name="connsiteX2" fmla="*/ 3847958 w 4231752"/>
              <a:gd name="connsiteY2" fmla="*/ 4695604 h 4859916"/>
              <a:gd name="connsiteX3" fmla="*/ 3748135 w 4231752"/>
              <a:gd name="connsiteY3" fmla="*/ 4859916 h 4859916"/>
              <a:gd name="connsiteX4" fmla="*/ 0 w 4231752"/>
              <a:gd name="connsiteY4" fmla="*/ 4859916 h 4859916"/>
              <a:gd name="connsiteX5" fmla="*/ 0 w 4231752"/>
              <a:gd name="connsiteY5" fmla="*/ 181856 h 4859916"/>
              <a:gd name="connsiteX6" fmla="*/ 106268 w 4231752"/>
              <a:gd name="connsiteY6" fmla="*/ 142962 h 4859916"/>
              <a:gd name="connsiteX7" fmla="*/ 1051869 w 4231752"/>
              <a:gd name="connsiteY7" fmla="*/ 0 h 485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Obrázek 6" descr="Obsah obrázku vsedě, lednička, počítač, paluba&#10;&#10;Popis vygenerovaný s velmi vysokou mírou spolehlivosti">
            <a:extLst>
              <a:ext uri="{FF2B5EF4-FFF2-40B4-BE49-F238E27FC236}">
                <a16:creationId xmlns:a16="http://schemas.microsoft.com/office/drawing/2014/main" id="{D15F4996-723E-42B6-B9DB-7815E41C22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4056" r="-1" b="10479"/>
          <a:stretch/>
        </p:blipFill>
        <p:spPr>
          <a:xfrm>
            <a:off x="8845406" y="4"/>
            <a:ext cx="3346597" cy="3631921"/>
          </a:xfrm>
          <a:custGeom>
            <a:avLst/>
            <a:gdLst>
              <a:gd name="connsiteX0" fmla="*/ 416855 w 3346597"/>
              <a:gd name="connsiteY0" fmla="*/ 0 h 3631921"/>
              <a:gd name="connsiteX1" fmla="*/ 3346597 w 3346597"/>
              <a:gd name="connsiteY1" fmla="*/ 0 h 3631921"/>
              <a:gd name="connsiteX2" fmla="*/ 3346597 w 3346597"/>
              <a:gd name="connsiteY2" fmla="*/ 3384403 h 3631921"/>
              <a:gd name="connsiteX3" fmla="*/ 3209678 w 3346597"/>
              <a:gd name="connsiteY3" fmla="*/ 3450360 h 3631921"/>
              <a:gd name="connsiteX4" fmla="*/ 2310376 w 3346597"/>
              <a:gd name="connsiteY4" fmla="*/ 3631921 h 3631921"/>
              <a:gd name="connsiteX5" fmla="*/ 0 w 3346597"/>
              <a:gd name="connsiteY5" fmla="*/ 1321546 h 3631921"/>
              <a:gd name="connsiteX6" fmla="*/ 394576 w 3346597"/>
              <a:gd name="connsiteY6" fmla="*/ 29794 h 3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090A9D-9BD2-4EB9-A6B7-8D042B6E4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67B565-1227-4A97-8F81-E6F61037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 kern="1200" dirty="0">
                <a:solidFill>
                  <a:srgbClr val="000000"/>
                </a:solidFill>
                <a:latin typeface="Century"/>
              </a:rPr>
              <a:t>Intercultural nights</a:t>
            </a:r>
          </a:p>
        </p:txBody>
      </p:sp>
    </p:spTree>
    <p:extLst>
      <p:ext uri="{BB962C8B-B14F-4D97-AF65-F5344CB8AC3E}">
        <p14:creationId xmlns:p14="http://schemas.microsoft.com/office/powerpoint/2010/main" val="226243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osoba, muž, držení, stojící&#10;&#10;Popis vygenerovaný s velmi vysokou mírou spolehlivosti">
            <a:extLst>
              <a:ext uri="{FF2B5EF4-FFF2-40B4-BE49-F238E27FC236}">
                <a16:creationId xmlns:a16="http://schemas.microsoft.com/office/drawing/2014/main" id="{FE5E45F5-1E07-4849-8913-8A380E9F2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9" r="-3" b="10642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8" name="Obrázek 8" descr="Obsah obrázku osoba, muž, žena, stojící&#10;&#10;Popis vygenerovaný s velmi vysokou mírou spolehlivosti">
            <a:extLst>
              <a:ext uri="{FF2B5EF4-FFF2-40B4-BE49-F238E27FC236}">
                <a16:creationId xmlns:a16="http://schemas.microsoft.com/office/drawing/2014/main" id="{85D6C376-39DB-4C28-BCB8-B8275B22B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9471"/>
          <a:stretch/>
        </p:blipFill>
        <p:spPr>
          <a:xfrm>
            <a:off x="6141719" y="321731"/>
            <a:ext cx="5780033" cy="3099788"/>
          </a:xfrm>
          <a:prstGeom prst="rect">
            <a:avLst/>
          </a:prstGeom>
        </p:spPr>
      </p:pic>
      <p:pic>
        <p:nvPicPr>
          <p:cNvPr id="4" name="Obrázek 4" descr="Obsah obrázku stůl, interiér, káva, jídlo&#10;&#10;Popis vygenerovaný s velmi vysokou mírou spolehlivosti">
            <a:extLst>
              <a:ext uri="{FF2B5EF4-FFF2-40B4-BE49-F238E27FC236}">
                <a16:creationId xmlns:a16="http://schemas.microsoft.com/office/drawing/2014/main" id="{898B614B-9C36-4AD4-BA94-782B6DA37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50" r="-3" b="6961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10" name="Obrázek 10" descr="Obsah obrázku stůl, dort, jídlo, talíř&#10;&#10;Popis vygenerovaný s velmi vysokou mírou spolehlivosti">
            <a:extLst>
              <a:ext uri="{FF2B5EF4-FFF2-40B4-BE49-F238E27FC236}">
                <a16:creationId xmlns:a16="http://schemas.microsoft.com/office/drawing/2014/main" id="{5E62FE42-7B47-4DFB-A12D-01632680AE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34" r="-3" b="9277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 descr="Obsah obrázku stůl, osoba, interiér, muž&#10;&#10;Popis vygenerovaný s velmi vysokou mírou spolehlivosti">
            <a:extLst>
              <a:ext uri="{FF2B5EF4-FFF2-40B4-BE49-F238E27FC236}">
                <a16:creationId xmlns:a16="http://schemas.microsoft.com/office/drawing/2014/main" id="{61B8B151-0402-469C-9709-A94AE3F0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932" r="26568"/>
          <a:stretch/>
        </p:blipFill>
        <p:spPr>
          <a:xfrm>
            <a:off x="4646796" y="167495"/>
            <a:ext cx="3879216" cy="388951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Obrázek 6" descr="Obsah obrázku interiér, okno, osoba, pes&#10;&#10;Popis vygenerovaný s velmi vysokou mírou spolehlivosti">
            <a:extLst>
              <a:ext uri="{FF2B5EF4-FFF2-40B4-BE49-F238E27FC236}">
                <a16:creationId xmlns:a16="http://schemas.microsoft.com/office/drawing/2014/main" id="{CCAF1AE9-DEF7-4701-86CD-CD3223B1B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011" r="2" b="15526"/>
          <a:stretch/>
        </p:blipFill>
        <p:spPr>
          <a:xfrm>
            <a:off x="1199077" y="4"/>
            <a:ext cx="4125131" cy="2489417"/>
          </a:xfrm>
          <a:custGeom>
            <a:avLst/>
            <a:gdLst>
              <a:gd name="connsiteX0" fmla="*/ 44777 w 4125131"/>
              <a:gd name="connsiteY0" fmla="*/ 0 h 2489417"/>
              <a:gd name="connsiteX1" fmla="*/ 4080354 w 4125131"/>
              <a:gd name="connsiteY1" fmla="*/ 0 h 2489417"/>
              <a:gd name="connsiteX2" fmla="*/ 4083227 w 4125131"/>
              <a:gd name="connsiteY2" fmla="*/ 11173 h 2489417"/>
              <a:gd name="connsiteX3" fmla="*/ 4125131 w 4125131"/>
              <a:gd name="connsiteY3" fmla="*/ 426852 h 2489417"/>
              <a:gd name="connsiteX4" fmla="*/ 2062565 w 4125131"/>
              <a:gd name="connsiteY4" fmla="*/ 2489417 h 2489417"/>
              <a:gd name="connsiteX5" fmla="*/ 0 w 4125131"/>
              <a:gd name="connsiteY5" fmla="*/ 426852 h 2489417"/>
              <a:gd name="connsiteX6" fmla="*/ 41904 w 4125131"/>
              <a:gd name="connsiteY6" fmla="*/ 11173 h 24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Obrázek 4" descr="Obsah obrázku osoba, interiér, stůl, skupina&#10;&#10;Popis vygenerovaný s velmi vysokou mírou spolehlivosti">
            <a:extLst>
              <a:ext uri="{FF2B5EF4-FFF2-40B4-BE49-F238E27FC236}">
                <a16:creationId xmlns:a16="http://schemas.microsoft.com/office/drawing/2014/main" id="{E8DD69C3-8954-4717-AF9A-A164E51819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0969" r="23726" b="2"/>
          <a:stretch/>
        </p:blipFill>
        <p:spPr>
          <a:xfrm>
            <a:off x="-2" y="1998084"/>
            <a:ext cx="4231752" cy="4859916"/>
          </a:xfrm>
          <a:custGeom>
            <a:avLst/>
            <a:gdLst>
              <a:gd name="connsiteX0" fmla="*/ 1051869 w 4231752"/>
              <a:gd name="connsiteY0" fmla="*/ 0 h 4859916"/>
              <a:gd name="connsiteX1" fmla="*/ 4231752 w 4231752"/>
              <a:gd name="connsiteY1" fmla="*/ 3179883 h 4859916"/>
              <a:gd name="connsiteX2" fmla="*/ 3847958 w 4231752"/>
              <a:gd name="connsiteY2" fmla="*/ 4695604 h 4859916"/>
              <a:gd name="connsiteX3" fmla="*/ 3748135 w 4231752"/>
              <a:gd name="connsiteY3" fmla="*/ 4859916 h 4859916"/>
              <a:gd name="connsiteX4" fmla="*/ 0 w 4231752"/>
              <a:gd name="connsiteY4" fmla="*/ 4859916 h 4859916"/>
              <a:gd name="connsiteX5" fmla="*/ 0 w 4231752"/>
              <a:gd name="connsiteY5" fmla="*/ 181856 h 4859916"/>
              <a:gd name="connsiteX6" fmla="*/ 106268 w 4231752"/>
              <a:gd name="connsiteY6" fmla="*/ 142962 h 4859916"/>
              <a:gd name="connsiteX7" fmla="*/ 1051869 w 4231752"/>
              <a:gd name="connsiteY7" fmla="*/ 0 h 485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Obrázek 10" descr="Obsah obrázku osoba, exteriér, stojící, budova&#10;&#10;Popis vygenerovaný s velmi vysokou mírou spolehlivosti">
            <a:extLst>
              <a:ext uri="{FF2B5EF4-FFF2-40B4-BE49-F238E27FC236}">
                <a16:creationId xmlns:a16="http://schemas.microsoft.com/office/drawing/2014/main" id="{5EB217EF-BE59-4C33-9080-B8BF4D5D5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0883" r="10007" b="-3"/>
          <a:stretch/>
        </p:blipFill>
        <p:spPr>
          <a:xfrm>
            <a:off x="8845406" y="4"/>
            <a:ext cx="3346597" cy="3631921"/>
          </a:xfrm>
          <a:custGeom>
            <a:avLst/>
            <a:gdLst>
              <a:gd name="connsiteX0" fmla="*/ 416855 w 3346597"/>
              <a:gd name="connsiteY0" fmla="*/ 0 h 3631921"/>
              <a:gd name="connsiteX1" fmla="*/ 3346597 w 3346597"/>
              <a:gd name="connsiteY1" fmla="*/ 0 h 3631921"/>
              <a:gd name="connsiteX2" fmla="*/ 3346597 w 3346597"/>
              <a:gd name="connsiteY2" fmla="*/ 3384403 h 3631921"/>
              <a:gd name="connsiteX3" fmla="*/ 3209678 w 3346597"/>
              <a:gd name="connsiteY3" fmla="*/ 3450360 h 3631921"/>
              <a:gd name="connsiteX4" fmla="*/ 2310376 w 3346597"/>
              <a:gd name="connsiteY4" fmla="*/ 3631921 h 3631921"/>
              <a:gd name="connsiteX5" fmla="*/ 0 w 3346597"/>
              <a:gd name="connsiteY5" fmla="*/ 1321546 h 3631921"/>
              <a:gd name="connsiteX6" fmla="*/ 394576 w 3346597"/>
              <a:gd name="connsiteY6" fmla="*/ 29794 h 3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090A9D-9BD2-4EB9-A6B7-8D042B6E4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EAD3C4C-FE6A-4E68-B6E4-95A949D4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Volunteering in Talinn</a:t>
            </a:r>
          </a:p>
        </p:txBody>
      </p:sp>
    </p:spTree>
    <p:extLst>
      <p:ext uri="{BB962C8B-B14F-4D97-AF65-F5344CB8AC3E}">
        <p14:creationId xmlns:p14="http://schemas.microsoft.com/office/powerpoint/2010/main" val="348932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brázek 26" descr="Obsah obrázku tráva, exteriér, osoba, lidé&#10;&#10;Popis vygenerovaný s velmi vysokou mírou spolehlivosti">
            <a:extLst>
              <a:ext uri="{FF2B5EF4-FFF2-40B4-BE49-F238E27FC236}">
                <a16:creationId xmlns:a16="http://schemas.microsoft.com/office/drawing/2014/main" id="{A6A3B9DD-3F97-4B8F-BB8A-01EBD33DA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745" r="18738" b="-2"/>
          <a:stretch/>
        </p:blipFill>
        <p:spPr>
          <a:xfrm>
            <a:off x="-305" y="-1"/>
            <a:ext cx="6570537" cy="68580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1C3EF81-AEB9-4E6C-963E-80E0F06D6BD4}"/>
              </a:ext>
            </a:extLst>
          </p:cNvPr>
          <p:cNvSpPr txBox="1"/>
          <p:nvPr/>
        </p:nvSpPr>
        <p:spPr>
          <a:xfrm>
            <a:off x="7252175" y="477559"/>
            <a:ext cx="4800261" cy="16445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Century"/>
                <a:ea typeface="+mj-ea"/>
                <a:cs typeface="+mj-cs"/>
              </a:rPr>
              <a:t>What did we </a:t>
            </a:r>
            <a:r>
              <a:rPr lang="en-US" sz="4400" dirty="0" smtClean="0">
                <a:solidFill>
                  <a:srgbClr val="000000"/>
                </a:solidFill>
                <a:latin typeface="Century"/>
                <a:ea typeface="+mj-ea"/>
                <a:cs typeface="+mj-cs"/>
              </a:rPr>
              <a:t>learn?</a:t>
            </a:r>
            <a:endParaRPr lang="cs-CZ" dirty="0">
              <a:latin typeface="Century"/>
              <a:ea typeface="+mj-ea"/>
              <a:cs typeface="+mj-cs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46FC6B4-4974-41F7-BB47-6B2E45C62763}"/>
              </a:ext>
            </a:extLst>
          </p:cNvPr>
          <p:cNvSpPr txBox="1"/>
          <p:nvPr/>
        </p:nvSpPr>
        <p:spPr>
          <a:xfrm>
            <a:off x="6861135" y="2206966"/>
            <a:ext cx="5485551" cy="29447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entury"/>
                <a:cs typeface="Calibri"/>
              </a:rPr>
              <a:t>- how to </a:t>
            </a:r>
            <a:r>
              <a:rPr lang="en-US" sz="2000" dirty="0" err="1" smtClean="0">
                <a:latin typeface="Century"/>
                <a:cs typeface="Calibri"/>
              </a:rPr>
              <a:t>bec</a:t>
            </a:r>
            <a:r>
              <a:rPr lang="cs-CZ" sz="2000" dirty="0" smtClean="0">
                <a:latin typeface="Century"/>
                <a:cs typeface="Calibri"/>
              </a:rPr>
              <a:t>o</a:t>
            </a:r>
            <a:r>
              <a:rPr lang="en-US" sz="2000" dirty="0" smtClean="0">
                <a:latin typeface="Century"/>
                <a:cs typeface="Calibri"/>
              </a:rPr>
              <a:t>me </a:t>
            </a:r>
            <a:r>
              <a:rPr lang="en-US" sz="2000" dirty="0">
                <a:latin typeface="Century"/>
                <a:cs typeface="Calibri"/>
              </a:rPr>
              <a:t>a volunteer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entury"/>
                <a:cs typeface="Calibri"/>
              </a:rPr>
              <a:t>- more public speaking skills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entury"/>
                <a:cs typeface="Calibri"/>
              </a:rPr>
              <a:t>- things for our future life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entury"/>
                <a:cs typeface="Calibri"/>
              </a:rPr>
              <a:t>- how to </a:t>
            </a:r>
            <a:r>
              <a:rPr lang="en-US" sz="2000" dirty="0" err="1" smtClean="0">
                <a:latin typeface="Century"/>
                <a:cs typeface="Calibri"/>
              </a:rPr>
              <a:t>bec</a:t>
            </a:r>
            <a:r>
              <a:rPr lang="cs-CZ" sz="2000" smtClean="0">
                <a:latin typeface="Century"/>
                <a:cs typeface="Calibri"/>
              </a:rPr>
              <a:t>o</a:t>
            </a:r>
            <a:r>
              <a:rPr lang="en-US" sz="2000" smtClean="0">
                <a:latin typeface="Century"/>
                <a:cs typeface="Calibri"/>
              </a:rPr>
              <a:t>me </a:t>
            </a:r>
            <a:r>
              <a:rPr lang="en-US" sz="2000" dirty="0">
                <a:latin typeface="Century"/>
                <a:cs typeface="Calibri"/>
              </a:rPr>
              <a:t>good and productive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entury"/>
                <a:cs typeface="Calibri"/>
              </a:rPr>
              <a:t> in our </a:t>
            </a:r>
            <a:endParaRPr lang="en-US" dirty="0">
              <a:latin typeface="Century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entury"/>
                <a:cs typeface="Calibri"/>
              </a:rPr>
              <a:t>future jobs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A5127F1-42F8-47CF-98A8-FD7022ACC993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38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30" descr="Obsah obrázku exteriér, tráva, budova, skupina&#10;&#10;Popis vygenerovaný s velmi vysokou mírou spolehlivosti">
            <a:extLst>
              <a:ext uri="{FF2B5EF4-FFF2-40B4-BE49-F238E27FC236}">
                <a16:creationId xmlns:a16="http://schemas.microsoft.com/office/drawing/2014/main" id="{DB3FA02E-1A6C-4000-A959-488EC1AF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21" b="1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0EBEF4-72D2-445C-A408-E51FED6ADD8F}"/>
              </a:ext>
            </a:extLst>
          </p:cNvPr>
          <p:cNvSpPr txBox="1"/>
          <p:nvPr/>
        </p:nvSpPr>
        <p:spPr>
          <a:xfrm>
            <a:off x="1626973" y="3325984"/>
            <a:ext cx="9144000" cy="29005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5406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Širokoúhlá obrazovka</PresentationFormat>
  <Paragraphs>19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Office Theme</vt:lpstr>
      <vt:lpstr>Prezentace aplikace PowerPoint</vt:lpstr>
      <vt:lpstr>Prezentace aplikace PowerPoint</vt:lpstr>
      <vt:lpstr>Program of the day</vt:lpstr>
      <vt:lpstr>Prezentace aplikace PowerPoint</vt:lpstr>
      <vt:lpstr>Intercultural nights</vt:lpstr>
      <vt:lpstr>Prezentace aplikace PowerPoint</vt:lpstr>
      <vt:lpstr>Volunteering in Talinn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590</cp:revision>
  <dcterms:created xsi:type="dcterms:W3CDTF">2019-11-07T14:11:45Z</dcterms:created>
  <dcterms:modified xsi:type="dcterms:W3CDTF">2019-11-08T14:27:20Z</dcterms:modified>
</cp:coreProperties>
</file>